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80" r:id="rId12"/>
    <p:sldId id="278" r:id="rId13"/>
    <p:sldId id="279" r:id="rId14"/>
    <p:sldId id="281" r:id="rId15"/>
    <p:sldId id="268" r:id="rId16"/>
    <p:sldId id="282" r:id="rId17"/>
    <p:sldId id="283" r:id="rId18"/>
    <p:sldId id="285" r:id="rId19"/>
    <p:sldId id="286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4" autoAdjust="0"/>
    <p:restoredTop sz="95515" autoAdjust="0"/>
  </p:normalViewPr>
  <p:slideViewPr>
    <p:cSldViewPr>
      <p:cViewPr varScale="1">
        <p:scale>
          <a:sx n="75" d="100"/>
          <a:sy n="75" d="100"/>
        </p:scale>
        <p:origin x="6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67544" y="404664"/>
            <a:ext cx="381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Container: maxThreads</a:t>
            </a:r>
            <a:r>
              <a:rPr lang="de-DE" smtClean="0"/>
              <a:t>="5</a:t>
            </a:r>
            <a:r>
              <a:rPr lang="de-DE"/>
              <a:t>"</a:t>
            </a:r>
            <a:endParaRPr lang="de-DE" smtClean="0"/>
          </a:p>
          <a:p>
            <a:r>
              <a:rPr lang="de-DE" smtClean="0"/>
              <a:t>10 Requests gleichzeitig angekommen:</a:t>
            </a:r>
            <a:endParaRPr lang="de-DE"/>
          </a:p>
        </p:txBody>
      </p:sp>
      <p:sp>
        <p:nvSpPr>
          <p:cNvPr id="5" name="Smiley 4"/>
          <p:cNvSpPr/>
          <p:nvPr/>
        </p:nvSpPr>
        <p:spPr>
          <a:xfrm>
            <a:off x="3306563" y="260648"/>
            <a:ext cx="288032" cy="28803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8" name="Ellipse 7"/>
          <p:cNvSpPr/>
          <p:nvPr/>
        </p:nvSpPr>
        <p:spPr>
          <a:xfrm>
            <a:off x="3179623" y="2580488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485642" y="239088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sp>
        <p:nvSpPr>
          <p:cNvPr id="13" name="Ellipse 12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15" name="Ellipse 14"/>
          <p:cNvSpPr/>
          <p:nvPr/>
        </p:nvSpPr>
        <p:spPr>
          <a:xfrm>
            <a:off x="3179623" y="2991455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85642" y="280185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sp>
        <p:nvSpPr>
          <p:cNvPr id="19" name="Ellipse 18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21" name="Ellipse 20"/>
          <p:cNvSpPr/>
          <p:nvPr/>
        </p:nvSpPr>
        <p:spPr>
          <a:xfrm>
            <a:off x="3186875" y="3429718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492894" y="324011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3</a:t>
            </a:r>
            <a:endParaRPr lang="de-DE" sz="1100"/>
          </a:p>
        </p:txBody>
      </p:sp>
      <p:sp>
        <p:nvSpPr>
          <p:cNvPr id="25" name="Ellipse 24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sp>
        <p:nvSpPr>
          <p:cNvPr id="27" name="Ellipse 26"/>
          <p:cNvSpPr/>
          <p:nvPr/>
        </p:nvSpPr>
        <p:spPr>
          <a:xfrm>
            <a:off x="3186875" y="3840685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492894" y="365108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4</a:t>
            </a:r>
            <a:endParaRPr lang="de-DE" sz="1100"/>
          </a:p>
        </p:txBody>
      </p:sp>
      <p:sp>
        <p:nvSpPr>
          <p:cNvPr id="31" name="Ellipse 30"/>
          <p:cNvSpPr/>
          <p:nvPr/>
        </p:nvSpPr>
        <p:spPr>
          <a:xfrm>
            <a:off x="1064078" y="35950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79228" y="33785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5</a:t>
            </a:r>
            <a:endParaRPr lang="de-DE" sz="1100"/>
          </a:p>
        </p:txBody>
      </p:sp>
      <p:sp>
        <p:nvSpPr>
          <p:cNvPr id="33" name="Ellipse 32"/>
          <p:cNvSpPr/>
          <p:nvPr/>
        </p:nvSpPr>
        <p:spPr>
          <a:xfrm>
            <a:off x="3200093" y="4258750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506112" y="4069148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5</a:t>
            </a:r>
            <a:endParaRPr lang="de-DE" sz="1100"/>
          </a:p>
        </p:txBody>
      </p:sp>
      <p:sp>
        <p:nvSpPr>
          <p:cNvPr id="37" name="Ellipse 36"/>
          <p:cNvSpPr/>
          <p:nvPr/>
        </p:nvSpPr>
        <p:spPr>
          <a:xfrm>
            <a:off x="1050873" y="40549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266023" y="38384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6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50873" y="446596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66023" y="424946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7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1058125" y="4904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73275" y="468772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8</a:t>
            </a:r>
            <a:endParaRPr lang="de-DE" sz="1100"/>
          </a:p>
        </p:txBody>
      </p:sp>
      <p:sp>
        <p:nvSpPr>
          <p:cNvPr id="43" name="Ellipse 42"/>
          <p:cNvSpPr/>
          <p:nvPr/>
        </p:nvSpPr>
        <p:spPr>
          <a:xfrm>
            <a:off x="1058125" y="53151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273275" y="509869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9</a:t>
            </a:r>
            <a:endParaRPr lang="de-DE" sz="1100"/>
          </a:p>
        </p:txBody>
      </p:sp>
      <p:sp>
        <p:nvSpPr>
          <p:cNvPr id="45" name="Ellipse 44"/>
          <p:cNvSpPr/>
          <p:nvPr/>
        </p:nvSpPr>
        <p:spPr>
          <a:xfrm>
            <a:off x="1071343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286493" y="5516757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10</a:t>
            </a:r>
            <a:endParaRPr lang="de-DE" sz="1100"/>
          </a:p>
        </p:txBody>
      </p:sp>
      <p:sp>
        <p:nvSpPr>
          <p:cNvPr id="47" name="Textfeld 46"/>
          <p:cNvSpPr txBox="1"/>
          <p:nvPr/>
        </p:nvSpPr>
        <p:spPr>
          <a:xfrm>
            <a:off x="3178460" y="1823443"/>
            <a:ext cx="1643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smtClean="0"/>
              <a:t>Container-Thread-Pool</a:t>
            </a:r>
            <a:endParaRPr lang="de-DE" sz="1200" i="1"/>
          </a:p>
        </p:txBody>
      </p:sp>
      <p:sp>
        <p:nvSpPr>
          <p:cNvPr id="48" name="Textfeld 47"/>
          <p:cNvSpPr txBox="1"/>
          <p:nvPr/>
        </p:nvSpPr>
        <p:spPr>
          <a:xfrm>
            <a:off x="7956376" y="75982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Synchron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42795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67544" y="404664"/>
            <a:ext cx="369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Container: maxThreads</a:t>
            </a:r>
            <a:r>
              <a:rPr lang="de-DE" smtClean="0"/>
              <a:t>=„2"</a:t>
            </a:r>
          </a:p>
          <a:p>
            <a:r>
              <a:rPr lang="de-DE" smtClean="0"/>
              <a:t>4 Requests gleichzeitig angekommen:</a:t>
            </a:r>
            <a:endParaRPr lang="de-DE"/>
          </a:p>
        </p:txBody>
      </p:sp>
      <p:sp>
        <p:nvSpPr>
          <p:cNvPr id="5" name="Smiley 4"/>
          <p:cNvSpPr/>
          <p:nvPr/>
        </p:nvSpPr>
        <p:spPr>
          <a:xfrm>
            <a:off x="3306563" y="260648"/>
            <a:ext cx="288032" cy="28803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7956376" y="75982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Synchron</a:t>
            </a:r>
            <a:endParaRPr lang="de-DE" b="1"/>
          </a:p>
        </p:txBody>
      </p:sp>
      <p:sp>
        <p:nvSpPr>
          <p:cNvPr id="32" name="Ellipse 31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34" name="Ellipse 33"/>
          <p:cNvSpPr/>
          <p:nvPr/>
        </p:nvSpPr>
        <p:spPr>
          <a:xfrm>
            <a:off x="3179623" y="2852936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485642" y="266333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3167354" y="4193419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483768" y="394985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sp>
        <p:nvSpPr>
          <p:cNvPr id="44" name="Ellipse 43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64" name="Ellipse 63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cxnSp>
        <p:nvCxnSpPr>
          <p:cNvPr id="30" name="Gerade Verbindung 29"/>
          <p:cNvCxnSpPr/>
          <p:nvPr/>
        </p:nvCxnSpPr>
        <p:spPr>
          <a:xfrm flipV="1">
            <a:off x="3323639" y="1050995"/>
            <a:ext cx="0" cy="4151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3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/>
          <p:cNvSpPr txBox="1"/>
          <p:nvPr/>
        </p:nvSpPr>
        <p:spPr>
          <a:xfrm>
            <a:off x="7956376" y="75982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Synchron</a:t>
            </a:r>
            <a:endParaRPr lang="de-DE" b="1"/>
          </a:p>
        </p:txBody>
      </p:sp>
      <p:sp>
        <p:nvSpPr>
          <p:cNvPr id="32" name="Ellipse 31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34" name="Ellipse 33"/>
          <p:cNvSpPr/>
          <p:nvPr/>
        </p:nvSpPr>
        <p:spPr>
          <a:xfrm>
            <a:off x="3179623" y="285293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485642" y="266333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sp>
        <p:nvSpPr>
          <p:cNvPr id="38" name="Textfeld 37"/>
          <p:cNvSpPr txBox="1"/>
          <p:nvPr/>
        </p:nvSpPr>
        <p:spPr>
          <a:xfrm>
            <a:off x="3604732" y="2607836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t1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3167354" y="4193419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483768" y="394985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sp>
        <p:nvSpPr>
          <p:cNvPr id="43" name="Textfeld 42"/>
          <p:cNvSpPr txBox="1"/>
          <p:nvPr/>
        </p:nvSpPr>
        <p:spPr>
          <a:xfrm>
            <a:off x="3611984" y="3933056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t2</a:t>
            </a:r>
            <a:endParaRPr lang="de-DE" sz="1100"/>
          </a:p>
        </p:txBody>
      </p:sp>
      <p:sp>
        <p:nvSpPr>
          <p:cNvPr id="44" name="Ellipse 43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64" name="Ellipse 63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cxnSp>
        <p:nvCxnSpPr>
          <p:cNvPr id="3" name="Gerade Verbindung mit Pfeil 2"/>
          <p:cNvCxnSpPr>
            <a:stCxn id="32" idx="6"/>
            <a:endCxn id="34" idx="2"/>
          </p:cNvCxnSpPr>
          <p:nvPr/>
        </p:nvCxnSpPr>
        <p:spPr>
          <a:xfrm>
            <a:off x="1187624" y="1988840"/>
            <a:ext cx="1991999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39" idx="6"/>
            <a:endCxn id="41" idx="1"/>
          </p:cNvCxnSpPr>
          <p:nvPr/>
        </p:nvCxnSpPr>
        <p:spPr>
          <a:xfrm>
            <a:off x="1187624" y="2399807"/>
            <a:ext cx="2000821" cy="1814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flipV="1">
            <a:off x="5339621" y="1015443"/>
            <a:ext cx="0" cy="4151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3323639" y="2927481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3323639" y="4265427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3323639" y="1050995"/>
            <a:ext cx="0" cy="4151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/>
          <p:cNvSpPr txBox="1"/>
          <p:nvPr/>
        </p:nvSpPr>
        <p:spPr>
          <a:xfrm>
            <a:off x="7956376" y="75982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Synchron</a:t>
            </a:r>
            <a:endParaRPr lang="de-DE" b="1"/>
          </a:p>
        </p:txBody>
      </p:sp>
      <p:sp>
        <p:nvSpPr>
          <p:cNvPr id="32" name="Ellipse 31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34" name="Ellipse 33"/>
          <p:cNvSpPr/>
          <p:nvPr/>
        </p:nvSpPr>
        <p:spPr>
          <a:xfrm>
            <a:off x="3179623" y="2852936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485642" y="266333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sp>
        <p:nvSpPr>
          <p:cNvPr id="38" name="Textfeld 37"/>
          <p:cNvSpPr txBox="1"/>
          <p:nvPr/>
        </p:nvSpPr>
        <p:spPr>
          <a:xfrm>
            <a:off x="3604732" y="2607836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t1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3167354" y="4193419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483768" y="394985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sp>
        <p:nvSpPr>
          <p:cNvPr id="43" name="Textfeld 42"/>
          <p:cNvSpPr txBox="1"/>
          <p:nvPr/>
        </p:nvSpPr>
        <p:spPr>
          <a:xfrm>
            <a:off x="3611984" y="3933056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t2</a:t>
            </a:r>
            <a:endParaRPr lang="de-DE" sz="1100"/>
          </a:p>
        </p:txBody>
      </p:sp>
      <p:sp>
        <p:nvSpPr>
          <p:cNvPr id="44" name="Ellipse 43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64" name="Ellipse 63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cxnSp>
        <p:nvCxnSpPr>
          <p:cNvPr id="84" name="Gerade Verbindung 83"/>
          <p:cNvCxnSpPr/>
          <p:nvPr/>
        </p:nvCxnSpPr>
        <p:spPr>
          <a:xfrm flipV="1">
            <a:off x="5339621" y="1015443"/>
            <a:ext cx="0" cy="4151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3323639" y="2927481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3323639" y="4265427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644415" y="1808582"/>
            <a:ext cx="513598" cy="216499"/>
            <a:chOff x="6794706" y="1700333"/>
            <a:chExt cx="513598" cy="216499"/>
          </a:xfrm>
        </p:grpSpPr>
        <p:cxnSp>
          <p:nvCxnSpPr>
            <p:cNvPr id="25" name="Gerade Verbindung 24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/>
          <p:cNvGrpSpPr/>
          <p:nvPr/>
        </p:nvGrpSpPr>
        <p:grpSpPr>
          <a:xfrm>
            <a:off x="644415" y="2180942"/>
            <a:ext cx="513598" cy="216499"/>
            <a:chOff x="6794706" y="1700333"/>
            <a:chExt cx="513598" cy="216499"/>
          </a:xfrm>
        </p:grpSpPr>
        <p:cxnSp>
          <p:nvCxnSpPr>
            <p:cNvPr id="30" name="Gerade Verbindung 29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Gerade Verbindung 35"/>
          <p:cNvCxnSpPr/>
          <p:nvPr/>
        </p:nvCxnSpPr>
        <p:spPr>
          <a:xfrm flipV="1">
            <a:off x="3323639" y="1050995"/>
            <a:ext cx="0" cy="4151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5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/>
          <p:cNvSpPr txBox="1"/>
          <p:nvPr/>
        </p:nvSpPr>
        <p:spPr>
          <a:xfrm>
            <a:off x="7956376" y="75982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Synchron</a:t>
            </a:r>
            <a:endParaRPr lang="de-DE" b="1"/>
          </a:p>
        </p:txBody>
      </p:sp>
      <p:sp>
        <p:nvSpPr>
          <p:cNvPr id="32" name="Ellipse 31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34" name="Ellipse 33"/>
          <p:cNvSpPr/>
          <p:nvPr/>
        </p:nvSpPr>
        <p:spPr>
          <a:xfrm>
            <a:off x="3179623" y="285293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485642" y="266333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sp>
        <p:nvSpPr>
          <p:cNvPr id="38" name="Textfeld 37"/>
          <p:cNvSpPr txBox="1"/>
          <p:nvPr/>
        </p:nvSpPr>
        <p:spPr>
          <a:xfrm>
            <a:off x="3604732" y="2607836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t1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3167354" y="4193419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483768" y="394985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sp>
        <p:nvSpPr>
          <p:cNvPr id="43" name="Textfeld 42"/>
          <p:cNvSpPr txBox="1"/>
          <p:nvPr/>
        </p:nvSpPr>
        <p:spPr>
          <a:xfrm>
            <a:off x="3611984" y="3933056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t2</a:t>
            </a:r>
            <a:endParaRPr lang="de-DE" sz="1100"/>
          </a:p>
        </p:txBody>
      </p:sp>
      <p:sp>
        <p:nvSpPr>
          <p:cNvPr id="44" name="Ellipse 43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64" name="Ellipse 63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cxnSp>
        <p:nvCxnSpPr>
          <p:cNvPr id="84" name="Gerade Verbindung 83"/>
          <p:cNvCxnSpPr/>
          <p:nvPr/>
        </p:nvCxnSpPr>
        <p:spPr>
          <a:xfrm flipV="1">
            <a:off x="5339621" y="1015443"/>
            <a:ext cx="0" cy="4151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3323639" y="2927481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3323639" y="4265427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644415" y="1808582"/>
            <a:ext cx="513598" cy="216499"/>
            <a:chOff x="6794706" y="1700333"/>
            <a:chExt cx="513598" cy="216499"/>
          </a:xfrm>
        </p:grpSpPr>
        <p:cxnSp>
          <p:nvCxnSpPr>
            <p:cNvPr id="25" name="Gerade Verbindung 24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/>
          <p:cNvGrpSpPr/>
          <p:nvPr/>
        </p:nvGrpSpPr>
        <p:grpSpPr>
          <a:xfrm>
            <a:off x="644415" y="2180942"/>
            <a:ext cx="513598" cy="216499"/>
            <a:chOff x="6794706" y="1700333"/>
            <a:chExt cx="513598" cy="216499"/>
          </a:xfrm>
        </p:grpSpPr>
        <p:cxnSp>
          <p:nvCxnSpPr>
            <p:cNvPr id="30" name="Gerade Verbindung 29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/>
          <p:cNvCxnSpPr>
            <a:stCxn id="44" idx="6"/>
            <a:endCxn id="34" idx="2"/>
          </p:cNvCxnSpPr>
          <p:nvPr/>
        </p:nvCxnSpPr>
        <p:spPr>
          <a:xfrm>
            <a:off x="1194876" y="2838070"/>
            <a:ext cx="1984747" cy="86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64" idx="5"/>
            <a:endCxn id="41" idx="2"/>
          </p:cNvCxnSpPr>
          <p:nvPr/>
        </p:nvCxnSpPr>
        <p:spPr>
          <a:xfrm>
            <a:off x="1173785" y="3299954"/>
            <a:ext cx="1993569" cy="965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41026" y="2937644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5341026" y="4276354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V="1">
            <a:off x="7358413" y="1015443"/>
            <a:ext cx="0" cy="4151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046431" y="2568096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t3</a:t>
            </a:r>
            <a:endParaRPr lang="de-DE" sz="1100"/>
          </a:p>
        </p:txBody>
      </p:sp>
      <p:sp>
        <p:nvSpPr>
          <p:cNvPr id="49" name="Textfeld 48"/>
          <p:cNvSpPr txBox="1"/>
          <p:nvPr/>
        </p:nvSpPr>
        <p:spPr>
          <a:xfrm>
            <a:off x="6046431" y="3949857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t4</a:t>
            </a:r>
            <a:endParaRPr lang="de-DE" sz="1100"/>
          </a:p>
        </p:txBody>
      </p:sp>
      <p:cxnSp>
        <p:nvCxnSpPr>
          <p:cNvPr id="50" name="Gerade Verbindung 49"/>
          <p:cNvCxnSpPr/>
          <p:nvPr/>
        </p:nvCxnSpPr>
        <p:spPr>
          <a:xfrm flipV="1">
            <a:off x="3323639" y="1050995"/>
            <a:ext cx="0" cy="4151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95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/>
          <p:cNvSpPr txBox="1"/>
          <p:nvPr/>
        </p:nvSpPr>
        <p:spPr>
          <a:xfrm>
            <a:off x="7956376" y="75982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Synchron</a:t>
            </a:r>
            <a:endParaRPr lang="de-DE" b="1"/>
          </a:p>
        </p:txBody>
      </p:sp>
      <p:sp>
        <p:nvSpPr>
          <p:cNvPr id="32" name="Ellipse 31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34" name="Ellipse 33"/>
          <p:cNvSpPr/>
          <p:nvPr/>
        </p:nvSpPr>
        <p:spPr>
          <a:xfrm>
            <a:off x="3179623" y="2852936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485642" y="266333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sp>
        <p:nvSpPr>
          <p:cNvPr id="38" name="Textfeld 37"/>
          <p:cNvSpPr txBox="1"/>
          <p:nvPr/>
        </p:nvSpPr>
        <p:spPr>
          <a:xfrm>
            <a:off x="3604732" y="2607836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t1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3167354" y="4193419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483768" y="394985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sp>
        <p:nvSpPr>
          <p:cNvPr id="43" name="Textfeld 42"/>
          <p:cNvSpPr txBox="1"/>
          <p:nvPr/>
        </p:nvSpPr>
        <p:spPr>
          <a:xfrm>
            <a:off x="3611984" y="3933056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t2</a:t>
            </a:r>
            <a:endParaRPr lang="de-DE" sz="1100"/>
          </a:p>
        </p:txBody>
      </p:sp>
      <p:sp>
        <p:nvSpPr>
          <p:cNvPr id="44" name="Ellipse 43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64" name="Ellipse 63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cxnSp>
        <p:nvCxnSpPr>
          <p:cNvPr id="84" name="Gerade Verbindung 83"/>
          <p:cNvCxnSpPr/>
          <p:nvPr/>
        </p:nvCxnSpPr>
        <p:spPr>
          <a:xfrm flipV="1">
            <a:off x="5339621" y="1015443"/>
            <a:ext cx="0" cy="4151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3323639" y="2927481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3323639" y="4265427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644415" y="1808582"/>
            <a:ext cx="513598" cy="216499"/>
            <a:chOff x="6794706" y="1700333"/>
            <a:chExt cx="513598" cy="216499"/>
          </a:xfrm>
        </p:grpSpPr>
        <p:cxnSp>
          <p:nvCxnSpPr>
            <p:cNvPr id="25" name="Gerade Verbindung 24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/>
          <p:cNvGrpSpPr/>
          <p:nvPr/>
        </p:nvGrpSpPr>
        <p:grpSpPr>
          <a:xfrm>
            <a:off x="644415" y="2180942"/>
            <a:ext cx="513598" cy="216499"/>
            <a:chOff x="6794706" y="1700333"/>
            <a:chExt cx="513598" cy="216499"/>
          </a:xfrm>
        </p:grpSpPr>
        <p:cxnSp>
          <p:nvCxnSpPr>
            <p:cNvPr id="30" name="Gerade Verbindung 29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Gerade Verbindung mit Pfeil 35"/>
          <p:cNvCxnSpPr/>
          <p:nvPr/>
        </p:nvCxnSpPr>
        <p:spPr>
          <a:xfrm>
            <a:off x="5341026" y="2937644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5341026" y="4276354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V="1">
            <a:off x="7358413" y="1015443"/>
            <a:ext cx="0" cy="4151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046431" y="2568096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t3</a:t>
            </a:r>
            <a:endParaRPr lang="de-DE" sz="1100"/>
          </a:p>
        </p:txBody>
      </p:sp>
      <p:sp>
        <p:nvSpPr>
          <p:cNvPr id="49" name="Textfeld 48"/>
          <p:cNvSpPr txBox="1"/>
          <p:nvPr/>
        </p:nvSpPr>
        <p:spPr>
          <a:xfrm>
            <a:off x="6046431" y="3949857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t4</a:t>
            </a:r>
            <a:endParaRPr lang="de-DE" sz="1100"/>
          </a:p>
        </p:txBody>
      </p:sp>
      <p:grpSp>
        <p:nvGrpSpPr>
          <p:cNvPr id="50" name="Gruppieren 49"/>
          <p:cNvGrpSpPr/>
          <p:nvPr/>
        </p:nvGrpSpPr>
        <p:grpSpPr>
          <a:xfrm>
            <a:off x="644415" y="2602041"/>
            <a:ext cx="513598" cy="216499"/>
            <a:chOff x="6794706" y="1700333"/>
            <a:chExt cx="513598" cy="216499"/>
          </a:xfrm>
        </p:grpSpPr>
        <p:cxnSp>
          <p:nvCxnSpPr>
            <p:cNvPr id="51" name="Gerade Verbindung 50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/>
          <p:cNvGrpSpPr/>
          <p:nvPr/>
        </p:nvGrpSpPr>
        <p:grpSpPr>
          <a:xfrm>
            <a:off x="636425" y="3010831"/>
            <a:ext cx="513598" cy="216499"/>
            <a:chOff x="6794706" y="1700333"/>
            <a:chExt cx="513598" cy="216499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Geschweifte Klammer links 55"/>
          <p:cNvSpPr/>
          <p:nvPr/>
        </p:nvSpPr>
        <p:spPr>
          <a:xfrm rot="16200000">
            <a:off x="5167037" y="3682293"/>
            <a:ext cx="347983" cy="40347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733685" y="5878740"/>
            <a:ext cx="37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Wartezeit für den Client 3 oder Client 4</a:t>
            </a:r>
            <a:endParaRPr lang="de-DE" i="1"/>
          </a:p>
        </p:txBody>
      </p:sp>
      <p:cxnSp>
        <p:nvCxnSpPr>
          <p:cNvPr id="58" name="Gerade Verbindung 57"/>
          <p:cNvCxnSpPr/>
          <p:nvPr/>
        </p:nvCxnSpPr>
        <p:spPr>
          <a:xfrm flipV="1">
            <a:off x="3323639" y="1050995"/>
            <a:ext cx="0" cy="4151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7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Asynchron (vereinfacht)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6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67544" y="404664"/>
            <a:ext cx="369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Container: maxThreads</a:t>
            </a:r>
            <a:r>
              <a:rPr lang="de-DE" smtClean="0"/>
              <a:t>=„2"</a:t>
            </a:r>
          </a:p>
          <a:p>
            <a:r>
              <a:rPr lang="de-DE" smtClean="0"/>
              <a:t>4 Requests gleichzeitig angekommen:</a:t>
            </a:r>
            <a:endParaRPr lang="de-DE"/>
          </a:p>
        </p:txBody>
      </p:sp>
      <p:sp>
        <p:nvSpPr>
          <p:cNvPr id="5" name="Smiley 4"/>
          <p:cNvSpPr/>
          <p:nvPr/>
        </p:nvSpPr>
        <p:spPr>
          <a:xfrm>
            <a:off x="3306563" y="260648"/>
            <a:ext cx="288032" cy="28803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7956376" y="75982"/>
            <a:ext cx="118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Asynchron</a:t>
            </a:r>
            <a:endParaRPr lang="de-DE" b="1"/>
          </a:p>
        </p:txBody>
      </p:sp>
      <p:sp>
        <p:nvSpPr>
          <p:cNvPr id="32" name="Ellipse 31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34" name="Ellipse 33"/>
          <p:cNvSpPr/>
          <p:nvPr/>
        </p:nvSpPr>
        <p:spPr>
          <a:xfrm>
            <a:off x="3179623" y="2852936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485642" y="266333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3167354" y="4193419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483768" y="394985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sp>
        <p:nvSpPr>
          <p:cNvPr id="44" name="Ellipse 43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64" name="Ellipse 63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cxnSp>
        <p:nvCxnSpPr>
          <p:cNvPr id="19" name="Gerade Verbindung 18"/>
          <p:cNvCxnSpPr/>
          <p:nvPr/>
        </p:nvCxnSpPr>
        <p:spPr>
          <a:xfrm flipH="1" flipV="1">
            <a:off x="3323640" y="1050997"/>
            <a:ext cx="2" cy="48262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4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/>
          <p:cNvSpPr txBox="1"/>
          <p:nvPr/>
        </p:nvSpPr>
        <p:spPr>
          <a:xfrm>
            <a:off x="7956376" y="75982"/>
            <a:ext cx="118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Asynchron</a:t>
            </a:r>
            <a:endParaRPr lang="de-DE" b="1"/>
          </a:p>
        </p:txBody>
      </p:sp>
      <p:sp>
        <p:nvSpPr>
          <p:cNvPr id="32" name="Ellipse 31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34" name="Ellipse 33"/>
          <p:cNvSpPr/>
          <p:nvPr/>
        </p:nvSpPr>
        <p:spPr>
          <a:xfrm>
            <a:off x="3179623" y="285293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485642" y="266333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3167354" y="4193419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483768" y="394985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sp>
        <p:nvSpPr>
          <p:cNvPr id="44" name="Ellipse 43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64" name="Ellipse 63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cxnSp>
        <p:nvCxnSpPr>
          <p:cNvPr id="3" name="Gerade Verbindung mit Pfeil 2"/>
          <p:cNvCxnSpPr>
            <a:stCxn id="32" idx="6"/>
            <a:endCxn id="34" idx="2"/>
          </p:cNvCxnSpPr>
          <p:nvPr/>
        </p:nvCxnSpPr>
        <p:spPr>
          <a:xfrm>
            <a:off x="1187624" y="1988840"/>
            <a:ext cx="1991999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39" idx="5"/>
            <a:endCxn id="41" idx="1"/>
          </p:cNvCxnSpPr>
          <p:nvPr/>
        </p:nvCxnSpPr>
        <p:spPr>
          <a:xfrm>
            <a:off x="1166533" y="2450724"/>
            <a:ext cx="2021912" cy="1763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341517" y="1174428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341948" y="2384884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247830" y="947252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Own-Thread 1</a:t>
            </a:r>
            <a:endParaRPr lang="de-DE" sz="1100"/>
          </a:p>
        </p:txBody>
      </p:sp>
      <p:sp>
        <p:nvSpPr>
          <p:cNvPr id="29" name="Textfeld 28"/>
          <p:cNvSpPr txBox="1"/>
          <p:nvPr/>
        </p:nvSpPr>
        <p:spPr>
          <a:xfrm>
            <a:off x="2264285" y="2081000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Own-Thread 2</a:t>
            </a:r>
            <a:endParaRPr lang="de-DE" sz="1100"/>
          </a:p>
        </p:txBody>
      </p:sp>
      <p:cxnSp>
        <p:nvCxnSpPr>
          <p:cNvPr id="31" name="Gerade Verbindung 30"/>
          <p:cNvCxnSpPr/>
          <p:nvPr/>
        </p:nvCxnSpPr>
        <p:spPr>
          <a:xfrm flipH="1" flipV="1">
            <a:off x="3323640" y="1050997"/>
            <a:ext cx="2" cy="48262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4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/>
          <p:cNvSpPr txBox="1"/>
          <p:nvPr/>
        </p:nvSpPr>
        <p:spPr>
          <a:xfrm>
            <a:off x="7956376" y="75982"/>
            <a:ext cx="118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Asynchron</a:t>
            </a:r>
            <a:endParaRPr lang="de-DE" b="1"/>
          </a:p>
        </p:txBody>
      </p:sp>
      <p:sp>
        <p:nvSpPr>
          <p:cNvPr id="32" name="Ellipse 31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34" name="Ellipse 33"/>
          <p:cNvSpPr/>
          <p:nvPr/>
        </p:nvSpPr>
        <p:spPr>
          <a:xfrm>
            <a:off x="3179623" y="2852936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485642" y="266333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3167354" y="4193419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483768" y="394985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sp>
        <p:nvSpPr>
          <p:cNvPr id="44" name="Ellipse 43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64" name="Ellipse 63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cxnSp>
        <p:nvCxnSpPr>
          <p:cNvPr id="3" name="Gerade Verbindung mit Pfeil 2"/>
          <p:cNvCxnSpPr>
            <a:stCxn id="32" idx="6"/>
            <a:endCxn id="23" idx="2"/>
          </p:cNvCxnSpPr>
          <p:nvPr/>
        </p:nvCxnSpPr>
        <p:spPr>
          <a:xfrm flipV="1">
            <a:off x="1187624" y="1246436"/>
            <a:ext cx="2153893" cy="742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39" idx="6"/>
            <a:endCxn id="27" idx="2"/>
          </p:cNvCxnSpPr>
          <p:nvPr/>
        </p:nvCxnSpPr>
        <p:spPr>
          <a:xfrm>
            <a:off x="1187624" y="2399807"/>
            <a:ext cx="2154324" cy="5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341517" y="117442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341948" y="23848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247830" y="947252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Own-Thread 1</a:t>
            </a:r>
            <a:endParaRPr lang="de-DE" sz="1100"/>
          </a:p>
        </p:txBody>
      </p:sp>
      <p:sp>
        <p:nvSpPr>
          <p:cNvPr id="29" name="Textfeld 28"/>
          <p:cNvSpPr txBox="1"/>
          <p:nvPr/>
        </p:nvSpPr>
        <p:spPr>
          <a:xfrm>
            <a:off x="2264285" y="2081000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Own-Thread 2</a:t>
            </a:r>
            <a:endParaRPr lang="de-DE" sz="1100"/>
          </a:p>
        </p:txBody>
      </p:sp>
      <p:cxnSp>
        <p:nvCxnSpPr>
          <p:cNvPr id="31" name="Gerade Verbindung 30"/>
          <p:cNvCxnSpPr/>
          <p:nvPr/>
        </p:nvCxnSpPr>
        <p:spPr>
          <a:xfrm flipH="1" flipV="1">
            <a:off x="3323640" y="1050997"/>
            <a:ext cx="2" cy="48262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V="1">
            <a:off x="3476039" y="1050996"/>
            <a:ext cx="0" cy="49702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7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/>
          <p:cNvSpPr txBox="1"/>
          <p:nvPr/>
        </p:nvSpPr>
        <p:spPr>
          <a:xfrm>
            <a:off x="7956376" y="75982"/>
            <a:ext cx="118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Asynchron</a:t>
            </a:r>
            <a:endParaRPr lang="de-DE" b="1"/>
          </a:p>
        </p:txBody>
      </p:sp>
      <p:sp>
        <p:nvSpPr>
          <p:cNvPr id="32" name="Ellipse 31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34" name="Ellipse 33"/>
          <p:cNvSpPr/>
          <p:nvPr/>
        </p:nvSpPr>
        <p:spPr>
          <a:xfrm>
            <a:off x="3179623" y="285293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485642" y="266333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3167354" y="4193419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483768" y="394985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sp>
        <p:nvSpPr>
          <p:cNvPr id="44" name="Ellipse 43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64" name="Ellipse 63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cxnSp>
        <p:nvCxnSpPr>
          <p:cNvPr id="3" name="Gerade Verbindung mit Pfeil 2"/>
          <p:cNvCxnSpPr>
            <a:stCxn id="32" idx="6"/>
            <a:endCxn id="23" idx="2"/>
          </p:cNvCxnSpPr>
          <p:nvPr/>
        </p:nvCxnSpPr>
        <p:spPr>
          <a:xfrm flipV="1">
            <a:off x="1187624" y="1246436"/>
            <a:ext cx="2153893" cy="742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39" idx="6"/>
            <a:endCxn id="27" idx="2"/>
          </p:cNvCxnSpPr>
          <p:nvPr/>
        </p:nvCxnSpPr>
        <p:spPr>
          <a:xfrm>
            <a:off x="1187624" y="2399807"/>
            <a:ext cx="2154324" cy="5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341517" y="117442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341948" y="23848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247830" y="947252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Own-Thread 1</a:t>
            </a:r>
            <a:endParaRPr lang="de-DE" sz="1100"/>
          </a:p>
        </p:txBody>
      </p:sp>
      <p:sp>
        <p:nvSpPr>
          <p:cNvPr id="29" name="Textfeld 28"/>
          <p:cNvSpPr txBox="1"/>
          <p:nvPr/>
        </p:nvSpPr>
        <p:spPr>
          <a:xfrm>
            <a:off x="2264285" y="2081000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Own-Thread 2</a:t>
            </a:r>
            <a:endParaRPr lang="de-DE" sz="1100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3476039" y="1050996"/>
            <a:ext cx="0" cy="49702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>
            <a:stCxn id="44" idx="6"/>
            <a:endCxn id="34" idx="2"/>
          </p:cNvCxnSpPr>
          <p:nvPr/>
        </p:nvCxnSpPr>
        <p:spPr>
          <a:xfrm>
            <a:off x="1194876" y="2838070"/>
            <a:ext cx="1984747" cy="86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64" idx="5"/>
            <a:endCxn id="41" idx="2"/>
          </p:cNvCxnSpPr>
          <p:nvPr/>
        </p:nvCxnSpPr>
        <p:spPr>
          <a:xfrm>
            <a:off x="1173785" y="3299954"/>
            <a:ext cx="1993569" cy="965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487192" y="4864844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3631208" y="4337435"/>
            <a:ext cx="0" cy="16960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3487192" y="5805264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/>
          <p:nvPr/>
        </p:nvCxnSpPr>
        <p:spPr>
          <a:xfrm flipH="1" flipV="1">
            <a:off x="3323640" y="1050997"/>
            <a:ext cx="2" cy="48262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2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8" name="Ellipse 7"/>
          <p:cNvSpPr/>
          <p:nvPr/>
        </p:nvSpPr>
        <p:spPr>
          <a:xfrm>
            <a:off x="3179623" y="258048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485642" y="239088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706741" y="2647807"/>
            <a:ext cx="1081283" cy="4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604732" y="233538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t1</a:t>
            </a:r>
            <a:endParaRPr lang="de-DE" sz="1100"/>
          </a:p>
        </p:txBody>
      </p:sp>
      <p:sp>
        <p:nvSpPr>
          <p:cNvPr id="13" name="Ellipse 12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15" name="Ellipse 14"/>
          <p:cNvSpPr/>
          <p:nvPr/>
        </p:nvSpPr>
        <p:spPr>
          <a:xfrm>
            <a:off x="3179623" y="299145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85642" y="280185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706741" y="3058774"/>
            <a:ext cx="937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04732" y="274635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t2</a:t>
            </a:r>
            <a:endParaRPr lang="de-DE" sz="1100"/>
          </a:p>
        </p:txBody>
      </p:sp>
      <p:sp>
        <p:nvSpPr>
          <p:cNvPr id="19" name="Ellipse 18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21" name="Ellipse 20"/>
          <p:cNvSpPr/>
          <p:nvPr/>
        </p:nvSpPr>
        <p:spPr>
          <a:xfrm>
            <a:off x="3186875" y="342971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492894" y="324011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3</a:t>
            </a:r>
            <a:endParaRPr lang="de-DE" sz="110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3713993" y="3497037"/>
            <a:ext cx="1362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11984" y="318461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t3</a:t>
            </a:r>
            <a:endParaRPr lang="de-DE" sz="1100"/>
          </a:p>
        </p:txBody>
      </p:sp>
      <p:sp>
        <p:nvSpPr>
          <p:cNvPr id="25" name="Ellipse 24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sp>
        <p:nvSpPr>
          <p:cNvPr id="27" name="Ellipse 26"/>
          <p:cNvSpPr/>
          <p:nvPr/>
        </p:nvSpPr>
        <p:spPr>
          <a:xfrm>
            <a:off x="3186875" y="384068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492894" y="365108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4</a:t>
            </a:r>
            <a:endParaRPr lang="de-DE" sz="110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3713993" y="39080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611984" y="359558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t4</a:t>
            </a:r>
            <a:endParaRPr lang="de-DE" sz="1100"/>
          </a:p>
        </p:txBody>
      </p:sp>
      <p:sp>
        <p:nvSpPr>
          <p:cNvPr id="31" name="Ellipse 30"/>
          <p:cNvSpPr/>
          <p:nvPr/>
        </p:nvSpPr>
        <p:spPr>
          <a:xfrm>
            <a:off x="1064078" y="35950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79228" y="33785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5</a:t>
            </a:r>
            <a:endParaRPr lang="de-DE" sz="1100"/>
          </a:p>
        </p:txBody>
      </p:sp>
      <p:sp>
        <p:nvSpPr>
          <p:cNvPr id="33" name="Ellipse 32"/>
          <p:cNvSpPr/>
          <p:nvPr/>
        </p:nvSpPr>
        <p:spPr>
          <a:xfrm>
            <a:off x="3200093" y="425875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506112" y="4069148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5</a:t>
            </a:r>
            <a:endParaRPr lang="de-DE" sz="1100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727211" y="4326069"/>
            <a:ext cx="16368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625202" y="401365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t5</a:t>
            </a:r>
            <a:endParaRPr lang="de-DE" sz="1100"/>
          </a:p>
        </p:txBody>
      </p:sp>
      <p:sp>
        <p:nvSpPr>
          <p:cNvPr id="37" name="Ellipse 36"/>
          <p:cNvSpPr/>
          <p:nvPr/>
        </p:nvSpPr>
        <p:spPr>
          <a:xfrm>
            <a:off x="1050873" y="40549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266023" y="38384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6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50873" y="446596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66023" y="424946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7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1058125" y="4904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73275" y="468772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8</a:t>
            </a:r>
            <a:endParaRPr lang="de-DE" sz="1100"/>
          </a:p>
        </p:txBody>
      </p:sp>
      <p:sp>
        <p:nvSpPr>
          <p:cNvPr id="43" name="Ellipse 42"/>
          <p:cNvSpPr/>
          <p:nvPr/>
        </p:nvSpPr>
        <p:spPr>
          <a:xfrm>
            <a:off x="1058125" y="53151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273275" y="509869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9</a:t>
            </a:r>
            <a:endParaRPr lang="de-DE" sz="1100"/>
          </a:p>
        </p:txBody>
      </p:sp>
      <p:sp>
        <p:nvSpPr>
          <p:cNvPr id="45" name="Ellipse 44"/>
          <p:cNvSpPr/>
          <p:nvPr/>
        </p:nvSpPr>
        <p:spPr>
          <a:xfrm>
            <a:off x="1071343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286493" y="5516757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10</a:t>
            </a:r>
            <a:endParaRPr lang="de-DE" sz="1100"/>
          </a:p>
        </p:txBody>
      </p:sp>
      <p:cxnSp>
        <p:nvCxnSpPr>
          <p:cNvPr id="3" name="Gerade Verbindung mit Pfeil 2"/>
          <p:cNvCxnSpPr>
            <a:stCxn id="6" idx="6"/>
            <a:endCxn id="8" idx="2"/>
          </p:cNvCxnSpPr>
          <p:nvPr/>
        </p:nvCxnSpPr>
        <p:spPr>
          <a:xfrm>
            <a:off x="1187624" y="1988840"/>
            <a:ext cx="1991999" cy="66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3" idx="6"/>
            <a:endCxn id="15" idx="2"/>
          </p:cNvCxnSpPr>
          <p:nvPr/>
        </p:nvCxnSpPr>
        <p:spPr>
          <a:xfrm>
            <a:off x="1187624" y="2399807"/>
            <a:ext cx="1991999" cy="66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9" idx="6"/>
            <a:endCxn id="21" idx="1"/>
          </p:cNvCxnSpPr>
          <p:nvPr/>
        </p:nvCxnSpPr>
        <p:spPr>
          <a:xfrm>
            <a:off x="1194876" y="2838070"/>
            <a:ext cx="2013090" cy="61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25" idx="6"/>
            <a:endCxn id="27" idx="2"/>
          </p:cNvCxnSpPr>
          <p:nvPr/>
        </p:nvCxnSpPr>
        <p:spPr>
          <a:xfrm>
            <a:off x="1194876" y="3249037"/>
            <a:ext cx="1991999" cy="66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1" idx="5"/>
            <a:endCxn id="33" idx="2"/>
          </p:cNvCxnSpPr>
          <p:nvPr/>
        </p:nvCxnSpPr>
        <p:spPr>
          <a:xfrm>
            <a:off x="1187003" y="3718019"/>
            <a:ext cx="2013090" cy="61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7956376" y="75982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Synchron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6425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/>
          <p:cNvSpPr txBox="1"/>
          <p:nvPr/>
        </p:nvSpPr>
        <p:spPr>
          <a:xfrm>
            <a:off x="7956376" y="75982"/>
            <a:ext cx="118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Asynchron</a:t>
            </a:r>
            <a:endParaRPr lang="de-DE" b="1"/>
          </a:p>
        </p:txBody>
      </p:sp>
      <p:sp>
        <p:nvSpPr>
          <p:cNvPr id="32" name="Ellipse 31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34" name="Ellipse 33"/>
          <p:cNvSpPr/>
          <p:nvPr/>
        </p:nvSpPr>
        <p:spPr>
          <a:xfrm>
            <a:off x="3179623" y="2852936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485642" y="266333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3167354" y="4193419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483768" y="394985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sp>
        <p:nvSpPr>
          <p:cNvPr id="44" name="Ellipse 43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64" name="Ellipse 63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cxnSp>
        <p:nvCxnSpPr>
          <p:cNvPr id="30" name="Gerade Verbindung 29"/>
          <p:cNvCxnSpPr/>
          <p:nvPr/>
        </p:nvCxnSpPr>
        <p:spPr>
          <a:xfrm flipH="1" flipV="1">
            <a:off x="3323640" y="1050997"/>
            <a:ext cx="2" cy="48262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>
            <a:stCxn id="32" idx="6"/>
            <a:endCxn id="23" idx="2"/>
          </p:cNvCxnSpPr>
          <p:nvPr/>
        </p:nvCxnSpPr>
        <p:spPr>
          <a:xfrm flipV="1">
            <a:off x="1187624" y="1246436"/>
            <a:ext cx="2153893" cy="742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39" idx="6"/>
            <a:endCxn id="27" idx="2"/>
          </p:cNvCxnSpPr>
          <p:nvPr/>
        </p:nvCxnSpPr>
        <p:spPr>
          <a:xfrm>
            <a:off x="1187624" y="2399807"/>
            <a:ext cx="2154324" cy="5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341517" y="117442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341948" y="23848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247830" y="947252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Own-Thread 1</a:t>
            </a:r>
            <a:endParaRPr lang="de-DE" sz="1100"/>
          </a:p>
        </p:txBody>
      </p:sp>
      <p:sp>
        <p:nvSpPr>
          <p:cNvPr id="29" name="Textfeld 28"/>
          <p:cNvSpPr txBox="1"/>
          <p:nvPr/>
        </p:nvSpPr>
        <p:spPr>
          <a:xfrm>
            <a:off x="2264285" y="2081000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Own-Thread 2</a:t>
            </a:r>
            <a:endParaRPr lang="de-DE" sz="1100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3476039" y="1050996"/>
            <a:ext cx="0" cy="49702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>
            <a:stCxn id="44" idx="6"/>
            <a:endCxn id="31" idx="2"/>
          </p:cNvCxnSpPr>
          <p:nvPr/>
        </p:nvCxnSpPr>
        <p:spPr>
          <a:xfrm>
            <a:off x="1194876" y="2838070"/>
            <a:ext cx="2292316" cy="209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64" idx="5"/>
            <a:endCxn id="37" idx="1"/>
          </p:cNvCxnSpPr>
          <p:nvPr/>
        </p:nvCxnSpPr>
        <p:spPr>
          <a:xfrm>
            <a:off x="1173785" y="3299954"/>
            <a:ext cx="2334498" cy="252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487192" y="486484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3631208" y="4337435"/>
            <a:ext cx="0" cy="16960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3487192" y="580526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3508283" y="1246436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3487192" y="2469592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3631208" y="4936852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3631208" y="5877272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4344241" y="81644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t1-async</a:t>
            </a:r>
            <a:endParaRPr lang="de-DE" sz="1100"/>
          </a:p>
        </p:txBody>
      </p:sp>
      <p:sp>
        <p:nvSpPr>
          <p:cNvPr id="50" name="Textfeld 49"/>
          <p:cNvSpPr txBox="1"/>
          <p:nvPr/>
        </p:nvSpPr>
        <p:spPr>
          <a:xfrm>
            <a:off x="4307117" y="199248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t2-async</a:t>
            </a:r>
            <a:endParaRPr lang="de-DE" sz="1100"/>
          </a:p>
        </p:txBody>
      </p:sp>
      <p:sp>
        <p:nvSpPr>
          <p:cNvPr id="51" name="Textfeld 50"/>
          <p:cNvSpPr txBox="1"/>
          <p:nvPr/>
        </p:nvSpPr>
        <p:spPr>
          <a:xfrm>
            <a:off x="4307116" y="443234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t3-async</a:t>
            </a:r>
            <a:endParaRPr lang="de-DE" sz="1100"/>
          </a:p>
        </p:txBody>
      </p:sp>
      <p:sp>
        <p:nvSpPr>
          <p:cNvPr id="52" name="Textfeld 51"/>
          <p:cNvSpPr txBox="1"/>
          <p:nvPr/>
        </p:nvSpPr>
        <p:spPr>
          <a:xfrm>
            <a:off x="4307116" y="544522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t4-async</a:t>
            </a:r>
            <a:endParaRPr lang="de-DE" sz="1100"/>
          </a:p>
        </p:txBody>
      </p:sp>
      <p:sp>
        <p:nvSpPr>
          <p:cNvPr id="53" name="Geschweifte Klammer links 52"/>
          <p:cNvSpPr/>
          <p:nvPr/>
        </p:nvSpPr>
        <p:spPr>
          <a:xfrm rot="16200000">
            <a:off x="4285732" y="5131207"/>
            <a:ext cx="400776" cy="23249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733685" y="6427132"/>
            <a:ext cx="37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Wartezeit für den Client 3 oder Client 4</a:t>
            </a:r>
            <a:endParaRPr lang="de-DE" i="1"/>
          </a:p>
        </p:txBody>
      </p:sp>
      <p:cxnSp>
        <p:nvCxnSpPr>
          <p:cNvPr id="55" name="Gerade Verbindung 54"/>
          <p:cNvCxnSpPr/>
          <p:nvPr/>
        </p:nvCxnSpPr>
        <p:spPr>
          <a:xfrm flipV="1">
            <a:off x="5525670" y="1070015"/>
            <a:ext cx="0" cy="16960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V="1">
            <a:off x="5649768" y="4253233"/>
            <a:ext cx="0" cy="16960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5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Wartezeit im Vergleich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64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3167354" y="4193419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83768" y="394985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3311370" y="1357569"/>
            <a:ext cx="12272" cy="45197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3476039" y="5301208"/>
            <a:ext cx="0" cy="7200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3631208" y="5301208"/>
            <a:ext cx="0" cy="7322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487192" y="580526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3631208" y="5877272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307116" y="544522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t4-async</a:t>
            </a:r>
            <a:endParaRPr lang="de-DE" sz="1100"/>
          </a:p>
        </p:txBody>
      </p:sp>
      <p:sp>
        <p:nvSpPr>
          <p:cNvPr id="37" name="Geschweifte Klammer links 36"/>
          <p:cNvSpPr/>
          <p:nvPr/>
        </p:nvSpPr>
        <p:spPr>
          <a:xfrm rot="16200000">
            <a:off x="4285732" y="5131207"/>
            <a:ext cx="400776" cy="23249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733685" y="6427132"/>
            <a:ext cx="369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Wartezeit für den Client 4 - asynchron</a:t>
            </a:r>
            <a:endParaRPr lang="de-DE" i="1"/>
          </a:p>
        </p:txBody>
      </p:sp>
      <p:cxnSp>
        <p:nvCxnSpPr>
          <p:cNvPr id="40" name="Gerade Verbindung 39"/>
          <p:cNvCxnSpPr/>
          <p:nvPr/>
        </p:nvCxnSpPr>
        <p:spPr>
          <a:xfrm flipV="1">
            <a:off x="5649768" y="1916832"/>
            <a:ext cx="0" cy="40324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3611984" y="134076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t2</a:t>
            </a:r>
            <a:endParaRPr lang="de-DE" sz="1100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3323639" y="1673139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341026" y="1671366"/>
            <a:ext cx="201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6046431" y="1357569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t4</a:t>
            </a:r>
            <a:endParaRPr lang="de-DE" sz="1100"/>
          </a:p>
        </p:txBody>
      </p:sp>
      <p:sp>
        <p:nvSpPr>
          <p:cNvPr id="52" name="Geschweifte Klammer links 51"/>
          <p:cNvSpPr/>
          <p:nvPr/>
        </p:nvSpPr>
        <p:spPr>
          <a:xfrm rot="5400000">
            <a:off x="5140639" y="-1073909"/>
            <a:ext cx="400776" cy="40347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4139952" y="306817"/>
            <a:ext cx="357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Wartezeit für den Client 4 - synchron</a:t>
            </a:r>
            <a:endParaRPr lang="de-DE" i="1"/>
          </a:p>
        </p:txBody>
      </p:sp>
      <p:cxnSp>
        <p:nvCxnSpPr>
          <p:cNvPr id="55" name="Gerade Verbindung 54"/>
          <p:cNvCxnSpPr/>
          <p:nvPr/>
        </p:nvCxnSpPr>
        <p:spPr>
          <a:xfrm flipV="1">
            <a:off x="7358413" y="1340770"/>
            <a:ext cx="0" cy="6480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75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8" name="Ellipse 7"/>
          <p:cNvSpPr/>
          <p:nvPr/>
        </p:nvSpPr>
        <p:spPr>
          <a:xfrm>
            <a:off x="3179623" y="258048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485642" y="239088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706741" y="2647807"/>
            <a:ext cx="1081283" cy="4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604732" y="233538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t1</a:t>
            </a:r>
            <a:endParaRPr lang="de-DE" sz="1100"/>
          </a:p>
        </p:txBody>
      </p:sp>
      <p:sp>
        <p:nvSpPr>
          <p:cNvPr id="13" name="Ellipse 12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15" name="Ellipse 14"/>
          <p:cNvSpPr/>
          <p:nvPr/>
        </p:nvSpPr>
        <p:spPr>
          <a:xfrm>
            <a:off x="3179623" y="299145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85642" y="280185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706741" y="3058774"/>
            <a:ext cx="937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04732" y="274635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t2</a:t>
            </a:r>
            <a:endParaRPr lang="de-DE" sz="1100"/>
          </a:p>
        </p:txBody>
      </p:sp>
      <p:sp>
        <p:nvSpPr>
          <p:cNvPr id="19" name="Ellipse 18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21" name="Ellipse 20"/>
          <p:cNvSpPr/>
          <p:nvPr/>
        </p:nvSpPr>
        <p:spPr>
          <a:xfrm>
            <a:off x="3186875" y="342971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492894" y="324011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3</a:t>
            </a:r>
            <a:endParaRPr lang="de-DE" sz="110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3713993" y="3497037"/>
            <a:ext cx="1362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11984" y="318461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t3</a:t>
            </a:r>
            <a:endParaRPr lang="de-DE" sz="1100"/>
          </a:p>
        </p:txBody>
      </p:sp>
      <p:sp>
        <p:nvSpPr>
          <p:cNvPr id="25" name="Ellipse 24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sp>
        <p:nvSpPr>
          <p:cNvPr id="27" name="Ellipse 26"/>
          <p:cNvSpPr/>
          <p:nvPr/>
        </p:nvSpPr>
        <p:spPr>
          <a:xfrm>
            <a:off x="3186875" y="3840685"/>
            <a:ext cx="144016" cy="144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492894" y="365108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4</a:t>
            </a:r>
            <a:endParaRPr lang="de-DE" sz="110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3713993" y="39080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611984" y="359558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t4</a:t>
            </a:r>
            <a:endParaRPr lang="de-DE" sz="1100"/>
          </a:p>
        </p:txBody>
      </p:sp>
      <p:sp>
        <p:nvSpPr>
          <p:cNvPr id="31" name="Ellipse 30"/>
          <p:cNvSpPr/>
          <p:nvPr/>
        </p:nvSpPr>
        <p:spPr>
          <a:xfrm>
            <a:off x="1064078" y="35950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79228" y="33785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5</a:t>
            </a:r>
            <a:endParaRPr lang="de-DE" sz="1100"/>
          </a:p>
        </p:txBody>
      </p:sp>
      <p:sp>
        <p:nvSpPr>
          <p:cNvPr id="33" name="Ellipse 32"/>
          <p:cNvSpPr/>
          <p:nvPr/>
        </p:nvSpPr>
        <p:spPr>
          <a:xfrm>
            <a:off x="3200093" y="425875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506112" y="4069148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5</a:t>
            </a:r>
            <a:endParaRPr lang="de-DE" sz="1100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727211" y="4326069"/>
            <a:ext cx="16368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625202" y="401365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t5</a:t>
            </a:r>
            <a:endParaRPr lang="de-DE" sz="1100"/>
          </a:p>
        </p:txBody>
      </p:sp>
      <p:sp>
        <p:nvSpPr>
          <p:cNvPr id="37" name="Ellipse 36"/>
          <p:cNvSpPr/>
          <p:nvPr/>
        </p:nvSpPr>
        <p:spPr>
          <a:xfrm>
            <a:off x="1050873" y="40549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266023" y="38384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6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50873" y="446596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66023" y="424946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7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1058125" y="4904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73275" y="468772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8</a:t>
            </a:r>
            <a:endParaRPr lang="de-DE" sz="1100"/>
          </a:p>
        </p:txBody>
      </p:sp>
      <p:sp>
        <p:nvSpPr>
          <p:cNvPr id="43" name="Ellipse 42"/>
          <p:cNvSpPr/>
          <p:nvPr/>
        </p:nvSpPr>
        <p:spPr>
          <a:xfrm>
            <a:off x="1058125" y="53151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273275" y="509869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9</a:t>
            </a:r>
            <a:endParaRPr lang="de-DE" sz="1100"/>
          </a:p>
        </p:txBody>
      </p:sp>
      <p:sp>
        <p:nvSpPr>
          <p:cNvPr id="45" name="Ellipse 44"/>
          <p:cNvSpPr/>
          <p:nvPr/>
        </p:nvSpPr>
        <p:spPr>
          <a:xfrm>
            <a:off x="1071343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286493" y="5516757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10</a:t>
            </a:r>
            <a:endParaRPr lang="de-DE" sz="1100"/>
          </a:p>
        </p:txBody>
      </p:sp>
      <p:cxnSp>
        <p:nvCxnSpPr>
          <p:cNvPr id="3" name="Gerade Verbindung mit Pfeil 2"/>
          <p:cNvCxnSpPr>
            <a:stCxn id="6" idx="6"/>
            <a:endCxn id="8" idx="2"/>
          </p:cNvCxnSpPr>
          <p:nvPr/>
        </p:nvCxnSpPr>
        <p:spPr>
          <a:xfrm>
            <a:off x="1187624" y="1988840"/>
            <a:ext cx="1991999" cy="66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3" idx="6"/>
            <a:endCxn id="15" idx="2"/>
          </p:cNvCxnSpPr>
          <p:nvPr/>
        </p:nvCxnSpPr>
        <p:spPr>
          <a:xfrm>
            <a:off x="1187624" y="2399807"/>
            <a:ext cx="1991999" cy="66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9" idx="6"/>
            <a:endCxn id="21" idx="1"/>
          </p:cNvCxnSpPr>
          <p:nvPr/>
        </p:nvCxnSpPr>
        <p:spPr>
          <a:xfrm>
            <a:off x="1194876" y="2838070"/>
            <a:ext cx="2013090" cy="61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1" idx="5"/>
            <a:endCxn id="33" idx="2"/>
          </p:cNvCxnSpPr>
          <p:nvPr/>
        </p:nvCxnSpPr>
        <p:spPr>
          <a:xfrm>
            <a:off x="1187003" y="3718019"/>
            <a:ext cx="2013090" cy="61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4506081" y="3739110"/>
            <a:ext cx="0" cy="13091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/>
          <p:cNvGrpSpPr/>
          <p:nvPr/>
        </p:nvGrpSpPr>
        <p:grpSpPr>
          <a:xfrm>
            <a:off x="662499" y="3058774"/>
            <a:ext cx="513598" cy="216499"/>
            <a:chOff x="6794706" y="1700333"/>
            <a:chExt cx="513598" cy="216499"/>
          </a:xfrm>
        </p:grpSpPr>
        <p:cxnSp>
          <p:nvCxnSpPr>
            <p:cNvPr id="52" name="Gerade Verbindung 51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feld 57"/>
          <p:cNvSpPr txBox="1"/>
          <p:nvPr/>
        </p:nvSpPr>
        <p:spPr>
          <a:xfrm>
            <a:off x="7956376" y="75982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Synchron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7613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8" name="Ellipse 7"/>
          <p:cNvSpPr/>
          <p:nvPr/>
        </p:nvSpPr>
        <p:spPr>
          <a:xfrm>
            <a:off x="3179623" y="258048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485642" y="239088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706741" y="2647807"/>
            <a:ext cx="1081283" cy="4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604732" y="233538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t1</a:t>
            </a:r>
            <a:endParaRPr lang="de-DE" sz="1100"/>
          </a:p>
        </p:txBody>
      </p:sp>
      <p:sp>
        <p:nvSpPr>
          <p:cNvPr id="13" name="Ellipse 12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15" name="Ellipse 14"/>
          <p:cNvSpPr/>
          <p:nvPr/>
        </p:nvSpPr>
        <p:spPr>
          <a:xfrm>
            <a:off x="3179623" y="299145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85642" y="280185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706741" y="3058774"/>
            <a:ext cx="937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04732" y="274635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t2</a:t>
            </a:r>
            <a:endParaRPr lang="de-DE" sz="1100"/>
          </a:p>
        </p:txBody>
      </p:sp>
      <p:sp>
        <p:nvSpPr>
          <p:cNvPr id="19" name="Ellipse 18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21" name="Ellipse 20"/>
          <p:cNvSpPr/>
          <p:nvPr/>
        </p:nvSpPr>
        <p:spPr>
          <a:xfrm>
            <a:off x="3186875" y="342971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492894" y="324011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3</a:t>
            </a:r>
            <a:endParaRPr lang="de-DE" sz="110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3713993" y="3497037"/>
            <a:ext cx="1362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11984" y="318461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t3</a:t>
            </a:r>
            <a:endParaRPr lang="de-DE" sz="1100"/>
          </a:p>
        </p:txBody>
      </p:sp>
      <p:sp>
        <p:nvSpPr>
          <p:cNvPr id="25" name="Ellipse 24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sp>
        <p:nvSpPr>
          <p:cNvPr id="27" name="Ellipse 26"/>
          <p:cNvSpPr/>
          <p:nvPr/>
        </p:nvSpPr>
        <p:spPr>
          <a:xfrm>
            <a:off x="3186875" y="384068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492894" y="365108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4</a:t>
            </a:r>
            <a:endParaRPr lang="de-DE" sz="110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3713993" y="39080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611984" y="359558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t4</a:t>
            </a:r>
            <a:endParaRPr lang="de-DE" sz="1100"/>
          </a:p>
        </p:txBody>
      </p:sp>
      <p:sp>
        <p:nvSpPr>
          <p:cNvPr id="31" name="Ellipse 30"/>
          <p:cNvSpPr/>
          <p:nvPr/>
        </p:nvSpPr>
        <p:spPr>
          <a:xfrm>
            <a:off x="1064078" y="35950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79228" y="33785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5</a:t>
            </a:r>
            <a:endParaRPr lang="de-DE" sz="1100"/>
          </a:p>
        </p:txBody>
      </p:sp>
      <p:sp>
        <p:nvSpPr>
          <p:cNvPr id="33" name="Ellipse 32"/>
          <p:cNvSpPr/>
          <p:nvPr/>
        </p:nvSpPr>
        <p:spPr>
          <a:xfrm>
            <a:off x="3200093" y="425875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506112" y="4069148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5</a:t>
            </a:r>
            <a:endParaRPr lang="de-DE" sz="1100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727211" y="4326069"/>
            <a:ext cx="16368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625202" y="401365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t5</a:t>
            </a:r>
            <a:endParaRPr lang="de-DE" sz="1100"/>
          </a:p>
        </p:txBody>
      </p:sp>
      <p:sp>
        <p:nvSpPr>
          <p:cNvPr id="37" name="Ellipse 36"/>
          <p:cNvSpPr/>
          <p:nvPr/>
        </p:nvSpPr>
        <p:spPr>
          <a:xfrm>
            <a:off x="1050873" y="40549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266023" y="38384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6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50873" y="446596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66023" y="424946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7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1058125" y="4904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73275" y="468772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8</a:t>
            </a:r>
            <a:endParaRPr lang="de-DE" sz="1100"/>
          </a:p>
        </p:txBody>
      </p:sp>
      <p:sp>
        <p:nvSpPr>
          <p:cNvPr id="43" name="Ellipse 42"/>
          <p:cNvSpPr/>
          <p:nvPr/>
        </p:nvSpPr>
        <p:spPr>
          <a:xfrm>
            <a:off x="1058125" y="53151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273275" y="509869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9</a:t>
            </a:r>
            <a:endParaRPr lang="de-DE" sz="1100"/>
          </a:p>
        </p:txBody>
      </p:sp>
      <p:sp>
        <p:nvSpPr>
          <p:cNvPr id="45" name="Ellipse 44"/>
          <p:cNvSpPr/>
          <p:nvPr/>
        </p:nvSpPr>
        <p:spPr>
          <a:xfrm>
            <a:off x="1071343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286493" y="5516757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10</a:t>
            </a:r>
            <a:endParaRPr lang="de-DE" sz="1100"/>
          </a:p>
        </p:txBody>
      </p:sp>
      <p:cxnSp>
        <p:nvCxnSpPr>
          <p:cNvPr id="3" name="Gerade Verbindung mit Pfeil 2"/>
          <p:cNvCxnSpPr>
            <a:stCxn id="6" idx="6"/>
            <a:endCxn id="8" idx="2"/>
          </p:cNvCxnSpPr>
          <p:nvPr/>
        </p:nvCxnSpPr>
        <p:spPr>
          <a:xfrm>
            <a:off x="1187624" y="1988840"/>
            <a:ext cx="1991999" cy="66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3" idx="6"/>
            <a:endCxn id="15" idx="2"/>
          </p:cNvCxnSpPr>
          <p:nvPr/>
        </p:nvCxnSpPr>
        <p:spPr>
          <a:xfrm>
            <a:off x="1187624" y="2399807"/>
            <a:ext cx="1991999" cy="66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9" idx="6"/>
            <a:endCxn id="21" idx="1"/>
          </p:cNvCxnSpPr>
          <p:nvPr/>
        </p:nvCxnSpPr>
        <p:spPr>
          <a:xfrm>
            <a:off x="1194876" y="2838070"/>
            <a:ext cx="2013090" cy="61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1" idx="5"/>
            <a:endCxn id="33" idx="2"/>
          </p:cNvCxnSpPr>
          <p:nvPr/>
        </p:nvCxnSpPr>
        <p:spPr>
          <a:xfrm>
            <a:off x="1187003" y="3718019"/>
            <a:ext cx="2013090" cy="61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4506081" y="3739110"/>
            <a:ext cx="0" cy="13091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/>
          <p:cNvGrpSpPr/>
          <p:nvPr/>
        </p:nvGrpSpPr>
        <p:grpSpPr>
          <a:xfrm>
            <a:off x="662499" y="3058774"/>
            <a:ext cx="513598" cy="216499"/>
            <a:chOff x="6794706" y="1700333"/>
            <a:chExt cx="513598" cy="216499"/>
          </a:xfrm>
        </p:grpSpPr>
        <p:cxnSp>
          <p:nvCxnSpPr>
            <p:cNvPr id="52" name="Gerade Verbindung 51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Gerade Verbindung mit Pfeil 47"/>
          <p:cNvCxnSpPr>
            <a:stCxn id="37" idx="6"/>
            <a:endCxn id="27" idx="2"/>
          </p:cNvCxnSpPr>
          <p:nvPr/>
        </p:nvCxnSpPr>
        <p:spPr>
          <a:xfrm flipV="1">
            <a:off x="1194889" y="3912693"/>
            <a:ext cx="1991986" cy="214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4545649" y="3908004"/>
            <a:ext cx="11064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805189" y="360830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t6</a:t>
            </a:r>
            <a:endParaRPr lang="de-DE" sz="1100"/>
          </a:p>
        </p:txBody>
      </p:sp>
      <p:sp>
        <p:nvSpPr>
          <p:cNvPr id="58" name="Textfeld 57"/>
          <p:cNvSpPr txBox="1"/>
          <p:nvPr/>
        </p:nvSpPr>
        <p:spPr>
          <a:xfrm>
            <a:off x="7956376" y="75982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Synchron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42767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8" name="Ellipse 7"/>
          <p:cNvSpPr/>
          <p:nvPr/>
        </p:nvSpPr>
        <p:spPr>
          <a:xfrm>
            <a:off x="3179623" y="258048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485642" y="239088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706741" y="2647807"/>
            <a:ext cx="1081283" cy="4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604732" y="233538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t1</a:t>
            </a:r>
            <a:endParaRPr lang="de-DE" sz="1100"/>
          </a:p>
        </p:txBody>
      </p:sp>
      <p:sp>
        <p:nvSpPr>
          <p:cNvPr id="13" name="Ellipse 12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15" name="Ellipse 14"/>
          <p:cNvSpPr/>
          <p:nvPr/>
        </p:nvSpPr>
        <p:spPr>
          <a:xfrm>
            <a:off x="3179623" y="299145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85642" y="280185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706741" y="3058774"/>
            <a:ext cx="937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04732" y="274635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t2</a:t>
            </a:r>
            <a:endParaRPr lang="de-DE" sz="1100"/>
          </a:p>
        </p:txBody>
      </p:sp>
      <p:sp>
        <p:nvSpPr>
          <p:cNvPr id="19" name="Ellipse 18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21" name="Ellipse 20"/>
          <p:cNvSpPr/>
          <p:nvPr/>
        </p:nvSpPr>
        <p:spPr>
          <a:xfrm>
            <a:off x="3186875" y="342971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492894" y="324011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3</a:t>
            </a:r>
            <a:endParaRPr lang="de-DE" sz="110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3713993" y="3497037"/>
            <a:ext cx="1362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11984" y="318461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t3</a:t>
            </a:r>
            <a:endParaRPr lang="de-DE" sz="1100"/>
          </a:p>
        </p:txBody>
      </p:sp>
      <p:sp>
        <p:nvSpPr>
          <p:cNvPr id="25" name="Ellipse 24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sp>
        <p:nvSpPr>
          <p:cNvPr id="27" name="Ellipse 26"/>
          <p:cNvSpPr/>
          <p:nvPr/>
        </p:nvSpPr>
        <p:spPr>
          <a:xfrm>
            <a:off x="3186875" y="384068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492894" y="365108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4</a:t>
            </a:r>
            <a:endParaRPr lang="de-DE" sz="110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3713993" y="39080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611984" y="359558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t4</a:t>
            </a:r>
            <a:endParaRPr lang="de-DE" sz="1100"/>
          </a:p>
        </p:txBody>
      </p:sp>
      <p:sp>
        <p:nvSpPr>
          <p:cNvPr id="31" name="Ellipse 30"/>
          <p:cNvSpPr/>
          <p:nvPr/>
        </p:nvSpPr>
        <p:spPr>
          <a:xfrm>
            <a:off x="1064078" y="35950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79228" y="33785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5</a:t>
            </a:r>
            <a:endParaRPr lang="de-DE" sz="1100"/>
          </a:p>
        </p:txBody>
      </p:sp>
      <p:sp>
        <p:nvSpPr>
          <p:cNvPr id="33" name="Ellipse 32"/>
          <p:cNvSpPr/>
          <p:nvPr/>
        </p:nvSpPr>
        <p:spPr>
          <a:xfrm>
            <a:off x="3200093" y="425875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506112" y="4069148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5</a:t>
            </a:r>
            <a:endParaRPr lang="de-DE" sz="1100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727211" y="4326069"/>
            <a:ext cx="16368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625202" y="401365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t5</a:t>
            </a:r>
            <a:endParaRPr lang="de-DE" sz="1100"/>
          </a:p>
        </p:txBody>
      </p:sp>
      <p:sp>
        <p:nvSpPr>
          <p:cNvPr id="37" name="Ellipse 36"/>
          <p:cNvSpPr/>
          <p:nvPr/>
        </p:nvSpPr>
        <p:spPr>
          <a:xfrm>
            <a:off x="1050873" y="40549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266023" y="38384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6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50873" y="446596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66023" y="424946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7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1058125" y="4904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73275" y="468772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8</a:t>
            </a:r>
            <a:endParaRPr lang="de-DE" sz="1100"/>
          </a:p>
        </p:txBody>
      </p:sp>
      <p:sp>
        <p:nvSpPr>
          <p:cNvPr id="43" name="Ellipse 42"/>
          <p:cNvSpPr/>
          <p:nvPr/>
        </p:nvSpPr>
        <p:spPr>
          <a:xfrm>
            <a:off x="1058125" y="53151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273275" y="509869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9</a:t>
            </a:r>
            <a:endParaRPr lang="de-DE" sz="1100"/>
          </a:p>
        </p:txBody>
      </p:sp>
      <p:sp>
        <p:nvSpPr>
          <p:cNvPr id="45" name="Ellipse 44"/>
          <p:cNvSpPr/>
          <p:nvPr/>
        </p:nvSpPr>
        <p:spPr>
          <a:xfrm>
            <a:off x="1071343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286493" y="5516757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10</a:t>
            </a:r>
            <a:endParaRPr lang="de-DE" sz="1100"/>
          </a:p>
        </p:txBody>
      </p:sp>
      <p:cxnSp>
        <p:nvCxnSpPr>
          <p:cNvPr id="3" name="Gerade Verbindung mit Pfeil 2"/>
          <p:cNvCxnSpPr>
            <a:stCxn id="6" idx="6"/>
            <a:endCxn id="8" idx="2"/>
          </p:cNvCxnSpPr>
          <p:nvPr/>
        </p:nvCxnSpPr>
        <p:spPr>
          <a:xfrm>
            <a:off x="1187624" y="1988840"/>
            <a:ext cx="1991999" cy="66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9" idx="6"/>
            <a:endCxn id="21" idx="1"/>
          </p:cNvCxnSpPr>
          <p:nvPr/>
        </p:nvCxnSpPr>
        <p:spPr>
          <a:xfrm>
            <a:off x="1194876" y="2838070"/>
            <a:ext cx="2013090" cy="61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1" idx="5"/>
            <a:endCxn id="33" idx="2"/>
          </p:cNvCxnSpPr>
          <p:nvPr/>
        </p:nvCxnSpPr>
        <p:spPr>
          <a:xfrm>
            <a:off x="1187003" y="3718019"/>
            <a:ext cx="2013090" cy="61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4506081" y="3739110"/>
            <a:ext cx="0" cy="13091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/>
          <p:cNvGrpSpPr/>
          <p:nvPr/>
        </p:nvGrpSpPr>
        <p:grpSpPr>
          <a:xfrm>
            <a:off x="662499" y="3058774"/>
            <a:ext cx="513598" cy="216499"/>
            <a:chOff x="6794706" y="1700333"/>
            <a:chExt cx="513598" cy="216499"/>
          </a:xfrm>
        </p:grpSpPr>
        <p:cxnSp>
          <p:nvCxnSpPr>
            <p:cNvPr id="52" name="Gerade Verbindung 51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Gerade Verbindung mit Pfeil 47"/>
          <p:cNvCxnSpPr>
            <a:stCxn id="37" idx="6"/>
            <a:endCxn id="27" idx="2"/>
          </p:cNvCxnSpPr>
          <p:nvPr/>
        </p:nvCxnSpPr>
        <p:spPr>
          <a:xfrm flipV="1">
            <a:off x="1194889" y="3912693"/>
            <a:ext cx="1991986" cy="214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4545649" y="3908004"/>
            <a:ext cx="11064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805189" y="360830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t6</a:t>
            </a:r>
            <a:endParaRPr lang="de-DE" sz="1100"/>
          </a:p>
        </p:txBody>
      </p:sp>
      <p:sp>
        <p:nvSpPr>
          <p:cNvPr id="58" name="Textfeld 57"/>
          <p:cNvSpPr txBox="1"/>
          <p:nvPr/>
        </p:nvSpPr>
        <p:spPr>
          <a:xfrm>
            <a:off x="7956376" y="75982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Synchron</a:t>
            </a:r>
            <a:endParaRPr lang="de-DE" b="1"/>
          </a:p>
        </p:txBody>
      </p:sp>
      <p:cxnSp>
        <p:nvCxnSpPr>
          <p:cNvPr id="59" name="Gerade Verbindung 58"/>
          <p:cNvCxnSpPr/>
          <p:nvPr/>
        </p:nvCxnSpPr>
        <p:spPr>
          <a:xfrm flipV="1">
            <a:off x="4644008" y="2953898"/>
            <a:ext cx="0" cy="2094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672041" y="2246449"/>
            <a:ext cx="513598" cy="216499"/>
            <a:chOff x="6794706" y="1700333"/>
            <a:chExt cx="513598" cy="216499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Gerade Verbindung mit Pfeil 4"/>
          <p:cNvCxnSpPr>
            <a:stCxn id="39" idx="6"/>
            <a:endCxn id="15" idx="2"/>
          </p:cNvCxnSpPr>
          <p:nvPr/>
        </p:nvCxnSpPr>
        <p:spPr>
          <a:xfrm flipV="1">
            <a:off x="1194889" y="3063463"/>
            <a:ext cx="1984734" cy="1474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44008" y="305877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4805189" y="276179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t7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416204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8" name="Ellipse 7"/>
          <p:cNvSpPr/>
          <p:nvPr/>
        </p:nvSpPr>
        <p:spPr>
          <a:xfrm>
            <a:off x="3179623" y="258048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485642" y="239088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706741" y="2647807"/>
            <a:ext cx="1081283" cy="4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604732" y="233538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t1</a:t>
            </a:r>
            <a:endParaRPr lang="de-DE" sz="1100"/>
          </a:p>
        </p:txBody>
      </p:sp>
      <p:sp>
        <p:nvSpPr>
          <p:cNvPr id="13" name="Ellipse 12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15" name="Ellipse 14"/>
          <p:cNvSpPr/>
          <p:nvPr/>
        </p:nvSpPr>
        <p:spPr>
          <a:xfrm>
            <a:off x="3179623" y="299145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85642" y="280185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706741" y="3058774"/>
            <a:ext cx="937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04732" y="274635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t2</a:t>
            </a:r>
            <a:endParaRPr lang="de-DE" sz="1100"/>
          </a:p>
        </p:txBody>
      </p:sp>
      <p:sp>
        <p:nvSpPr>
          <p:cNvPr id="19" name="Ellipse 18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21" name="Ellipse 20"/>
          <p:cNvSpPr/>
          <p:nvPr/>
        </p:nvSpPr>
        <p:spPr>
          <a:xfrm>
            <a:off x="3186875" y="342971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492894" y="324011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3</a:t>
            </a:r>
            <a:endParaRPr lang="de-DE" sz="110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3713993" y="3497037"/>
            <a:ext cx="1362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11984" y="318461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t3</a:t>
            </a:r>
            <a:endParaRPr lang="de-DE" sz="1100"/>
          </a:p>
        </p:txBody>
      </p:sp>
      <p:sp>
        <p:nvSpPr>
          <p:cNvPr id="25" name="Ellipse 24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sp>
        <p:nvSpPr>
          <p:cNvPr id="27" name="Ellipse 26"/>
          <p:cNvSpPr/>
          <p:nvPr/>
        </p:nvSpPr>
        <p:spPr>
          <a:xfrm>
            <a:off x="3186875" y="384068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492894" y="365108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4</a:t>
            </a:r>
            <a:endParaRPr lang="de-DE" sz="110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3713993" y="39080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611984" y="359558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t4</a:t>
            </a:r>
            <a:endParaRPr lang="de-DE" sz="1100"/>
          </a:p>
        </p:txBody>
      </p:sp>
      <p:sp>
        <p:nvSpPr>
          <p:cNvPr id="31" name="Ellipse 30"/>
          <p:cNvSpPr/>
          <p:nvPr/>
        </p:nvSpPr>
        <p:spPr>
          <a:xfrm>
            <a:off x="1064078" y="35950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79228" y="33785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5</a:t>
            </a:r>
            <a:endParaRPr lang="de-DE" sz="1100"/>
          </a:p>
        </p:txBody>
      </p:sp>
      <p:sp>
        <p:nvSpPr>
          <p:cNvPr id="33" name="Ellipse 32"/>
          <p:cNvSpPr/>
          <p:nvPr/>
        </p:nvSpPr>
        <p:spPr>
          <a:xfrm>
            <a:off x="3200093" y="425875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506112" y="4069148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5</a:t>
            </a:r>
            <a:endParaRPr lang="de-DE" sz="1100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727211" y="4326069"/>
            <a:ext cx="16368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625202" y="401365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t5</a:t>
            </a:r>
            <a:endParaRPr lang="de-DE" sz="1100"/>
          </a:p>
        </p:txBody>
      </p:sp>
      <p:sp>
        <p:nvSpPr>
          <p:cNvPr id="37" name="Ellipse 36"/>
          <p:cNvSpPr/>
          <p:nvPr/>
        </p:nvSpPr>
        <p:spPr>
          <a:xfrm>
            <a:off x="1050873" y="40549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266023" y="38384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6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50873" y="446596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66023" y="424946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7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1058125" y="4904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73275" y="468772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8</a:t>
            </a:r>
            <a:endParaRPr lang="de-DE" sz="1100"/>
          </a:p>
        </p:txBody>
      </p:sp>
      <p:sp>
        <p:nvSpPr>
          <p:cNvPr id="43" name="Ellipse 42"/>
          <p:cNvSpPr/>
          <p:nvPr/>
        </p:nvSpPr>
        <p:spPr>
          <a:xfrm>
            <a:off x="1058125" y="53151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273275" y="509869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9</a:t>
            </a:r>
            <a:endParaRPr lang="de-DE" sz="1100"/>
          </a:p>
        </p:txBody>
      </p:sp>
      <p:sp>
        <p:nvSpPr>
          <p:cNvPr id="45" name="Ellipse 44"/>
          <p:cNvSpPr/>
          <p:nvPr/>
        </p:nvSpPr>
        <p:spPr>
          <a:xfrm>
            <a:off x="1071343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286493" y="5516757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10</a:t>
            </a:r>
            <a:endParaRPr lang="de-DE" sz="1100"/>
          </a:p>
        </p:txBody>
      </p:sp>
      <p:cxnSp>
        <p:nvCxnSpPr>
          <p:cNvPr id="49" name="Gerade Verbindung mit Pfeil 48"/>
          <p:cNvCxnSpPr>
            <a:stCxn id="19" idx="6"/>
            <a:endCxn id="21" idx="1"/>
          </p:cNvCxnSpPr>
          <p:nvPr/>
        </p:nvCxnSpPr>
        <p:spPr>
          <a:xfrm>
            <a:off x="1194876" y="2838070"/>
            <a:ext cx="2013090" cy="61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1" idx="5"/>
            <a:endCxn id="33" idx="2"/>
          </p:cNvCxnSpPr>
          <p:nvPr/>
        </p:nvCxnSpPr>
        <p:spPr>
          <a:xfrm>
            <a:off x="1187003" y="3718019"/>
            <a:ext cx="2013090" cy="61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4506081" y="3739110"/>
            <a:ext cx="0" cy="13091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/>
          <p:cNvGrpSpPr/>
          <p:nvPr/>
        </p:nvGrpSpPr>
        <p:grpSpPr>
          <a:xfrm>
            <a:off x="662499" y="3058774"/>
            <a:ext cx="513598" cy="216499"/>
            <a:chOff x="6794706" y="1700333"/>
            <a:chExt cx="513598" cy="216499"/>
          </a:xfrm>
        </p:grpSpPr>
        <p:cxnSp>
          <p:nvCxnSpPr>
            <p:cNvPr id="52" name="Gerade Verbindung 51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Gerade Verbindung mit Pfeil 47"/>
          <p:cNvCxnSpPr>
            <a:stCxn id="37" idx="6"/>
            <a:endCxn id="27" idx="2"/>
          </p:cNvCxnSpPr>
          <p:nvPr/>
        </p:nvCxnSpPr>
        <p:spPr>
          <a:xfrm flipV="1">
            <a:off x="1194889" y="3912693"/>
            <a:ext cx="1991986" cy="214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4545649" y="3908004"/>
            <a:ext cx="11064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805189" y="360830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t6</a:t>
            </a:r>
            <a:endParaRPr lang="de-DE" sz="1100"/>
          </a:p>
        </p:txBody>
      </p:sp>
      <p:sp>
        <p:nvSpPr>
          <p:cNvPr id="58" name="Textfeld 57"/>
          <p:cNvSpPr txBox="1"/>
          <p:nvPr/>
        </p:nvSpPr>
        <p:spPr>
          <a:xfrm>
            <a:off x="7956376" y="75982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Synchron</a:t>
            </a:r>
            <a:endParaRPr lang="de-DE" b="1"/>
          </a:p>
        </p:txBody>
      </p:sp>
      <p:cxnSp>
        <p:nvCxnSpPr>
          <p:cNvPr id="59" name="Gerade Verbindung 58"/>
          <p:cNvCxnSpPr/>
          <p:nvPr/>
        </p:nvCxnSpPr>
        <p:spPr>
          <a:xfrm flipV="1">
            <a:off x="4644008" y="2953898"/>
            <a:ext cx="0" cy="2094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672041" y="2246449"/>
            <a:ext cx="513598" cy="216499"/>
            <a:chOff x="6794706" y="1700333"/>
            <a:chExt cx="513598" cy="216499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Gerade Verbindung mit Pfeil 4"/>
          <p:cNvCxnSpPr>
            <a:stCxn id="39" idx="6"/>
            <a:endCxn id="15" idx="2"/>
          </p:cNvCxnSpPr>
          <p:nvPr/>
        </p:nvCxnSpPr>
        <p:spPr>
          <a:xfrm flipV="1">
            <a:off x="1194889" y="3063463"/>
            <a:ext cx="1984734" cy="1474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44008" y="305877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4805189" y="276179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t7</a:t>
            </a:r>
            <a:endParaRPr lang="de-DE" sz="1100"/>
          </a:p>
        </p:txBody>
      </p:sp>
      <p:cxnSp>
        <p:nvCxnSpPr>
          <p:cNvPr id="65" name="Gerade Verbindung 64"/>
          <p:cNvCxnSpPr/>
          <p:nvPr/>
        </p:nvCxnSpPr>
        <p:spPr>
          <a:xfrm flipH="1" flipV="1">
            <a:off x="4804614" y="2526563"/>
            <a:ext cx="575" cy="25216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644415" y="1808582"/>
            <a:ext cx="513598" cy="216499"/>
            <a:chOff x="6794706" y="1700333"/>
            <a:chExt cx="513598" cy="216499"/>
          </a:xfrm>
        </p:grpSpPr>
        <p:cxnSp>
          <p:nvCxnSpPr>
            <p:cNvPr id="67" name="Gerade Verbindung 66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Gerade Verbindung mit Pfeil 46"/>
          <p:cNvCxnSpPr>
            <a:stCxn id="41" idx="6"/>
            <a:endCxn id="8" idx="2"/>
          </p:cNvCxnSpPr>
          <p:nvPr/>
        </p:nvCxnSpPr>
        <p:spPr>
          <a:xfrm flipV="1">
            <a:off x="1202141" y="2652496"/>
            <a:ext cx="1977482" cy="2323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4821630" y="2652496"/>
            <a:ext cx="11064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5081170" y="2352797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t8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332151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8" name="Ellipse 7"/>
          <p:cNvSpPr/>
          <p:nvPr/>
        </p:nvSpPr>
        <p:spPr>
          <a:xfrm>
            <a:off x="3179623" y="258048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485642" y="239088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706741" y="2647807"/>
            <a:ext cx="1081283" cy="4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604732" y="233538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t1</a:t>
            </a:r>
            <a:endParaRPr lang="de-DE" sz="1100"/>
          </a:p>
        </p:txBody>
      </p:sp>
      <p:sp>
        <p:nvSpPr>
          <p:cNvPr id="13" name="Ellipse 12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15" name="Ellipse 14"/>
          <p:cNvSpPr/>
          <p:nvPr/>
        </p:nvSpPr>
        <p:spPr>
          <a:xfrm>
            <a:off x="3179623" y="299145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85642" y="280185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706741" y="3058774"/>
            <a:ext cx="937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04732" y="274635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t2</a:t>
            </a:r>
            <a:endParaRPr lang="de-DE" sz="1100"/>
          </a:p>
        </p:txBody>
      </p:sp>
      <p:sp>
        <p:nvSpPr>
          <p:cNvPr id="19" name="Ellipse 18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21" name="Ellipse 20"/>
          <p:cNvSpPr/>
          <p:nvPr/>
        </p:nvSpPr>
        <p:spPr>
          <a:xfrm>
            <a:off x="3186875" y="342971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492894" y="324011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3</a:t>
            </a:r>
            <a:endParaRPr lang="de-DE" sz="110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3713993" y="3497037"/>
            <a:ext cx="1362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11984" y="318461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t3</a:t>
            </a:r>
            <a:endParaRPr lang="de-DE" sz="1100"/>
          </a:p>
        </p:txBody>
      </p:sp>
      <p:sp>
        <p:nvSpPr>
          <p:cNvPr id="25" name="Ellipse 24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sp>
        <p:nvSpPr>
          <p:cNvPr id="27" name="Ellipse 26"/>
          <p:cNvSpPr/>
          <p:nvPr/>
        </p:nvSpPr>
        <p:spPr>
          <a:xfrm>
            <a:off x="3186875" y="384068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492894" y="365108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4</a:t>
            </a:r>
            <a:endParaRPr lang="de-DE" sz="110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3713993" y="39080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611984" y="359558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t4</a:t>
            </a:r>
            <a:endParaRPr lang="de-DE" sz="1100"/>
          </a:p>
        </p:txBody>
      </p:sp>
      <p:sp>
        <p:nvSpPr>
          <p:cNvPr id="31" name="Ellipse 30"/>
          <p:cNvSpPr/>
          <p:nvPr/>
        </p:nvSpPr>
        <p:spPr>
          <a:xfrm>
            <a:off x="1064078" y="35950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79228" y="33785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5</a:t>
            </a:r>
            <a:endParaRPr lang="de-DE" sz="1100"/>
          </a:p>
        </p:txBody>
      </p:sp>
      <p:sp>
        <p:nvSpPr>
          <p:cNvPr id="33" name="Ellipse 32"/>
          <p:cNvSpPr/>
          <p:nvPr/>
        </p:nvSpPr>
        <p:spPr>
          <a:xfrm>
            <a:off x="3200093" y="425875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506112" y="4069148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5</a:t>
            </a:r>
            <a:endParaRPr lang="de-DE" sz="1100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727211" y="4326069"/>
            <a:ext cx="16368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625202" y="401365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t5</a:t>
            </a:r>
            <a:endParaRPr lang="de-DE" sz="1100"/>
          </a:p>
        </p:txBody>
      </p:sp>
      <p:sp>
        <p:nvSpPr>
          <p:cNvPr id="37" name="Ellipse 36"/>
          <p:cNvSpPr/>
          <p:nvPr/>
        </p:nvSpPr>
        <p:spPr>
          <a:xfrm>
            <a:off x="1050873" y="40549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266023" y="38384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6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50873" y="446596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66023" y="424946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7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1058125" y="4904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73275" y="468772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8</a:t>
            </a:r>
            <a:endParaRPr lang="de-DE" sz="1100"/>
          </a:p>
        </p:txBody>
      </p:sp>
      <p:sp>
        <p:nvSpPr>
          <p:cNvPr id="43" name="Ellipse 42"/>
          <p:cNvSpPr/>
          <p:nvPr/>
        </p:nvSpPr>
        <p:spPr>
          <a:xfrm>
            <a:off x="1058125" y="53151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273275" y="509869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9</a:t>
            </a:r>
            <a:endParaRPr lang="de-DE" sz="1100"/>
          </a:p>
        </p:txBody>
      </p:sp>
      <p:sp>
        <p:nvSpPr>
          <p:cNvPr id="45" name="Ellipse 44"/>
          <p:cNvSpPr/>
          <p:nvPr/>
        </p:nvSpPr>
        <p:spPr>
          <a:xfrm>
            <a:off x="1071343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286493" y="5516757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10</a:t>
            </a:r>
            <a:endParaRPr lang="de-DE" sz="1100"/>
          </a:p>
        </p:txBody>
      </p:sp>
      <p:cxnSp>
        <p:nvCxnSpPr>
          <p:cNvPr id="53" name="Gerade Verbindung mit Pfeil 52"/>
          <p:cNvCxnSpPr>
            <a:stCxn id="31" idx="5"/>
            <a:endCxn id="33" idx="2"/>
          </p:cNvCxnSpPr>
          <p:nvPr/>
        </p:nvCxnSpPr>
        <p:spPr>
          <a:xfrm>
            <a:off x="1187003" y="3718019"/>
            <a:ext cx="2013090" cy="61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4506081" y="3739110"/>
            <a:ext cx="0" cy="13091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/>
          <p:cNvGrpSpPr/>
          <p:nvPr/>
        </p:nvGrpSpPr>
        <p:grpSpPr>
          <a:xfrm>
            <a:off x="662499" y="3058774"/>
            <a:ext cx="513598" cy="216499"/>
            <a:chOff x="6794706" y="1700333"/>
            <a:chExt cx="513598" cy="216499"/>
          </a:xfrm>
        </p:grpSpPr>
        <p:cxnSp>
          <p:nvCxnSpPr>
            <p:cNvPr id="52" name="Gerade Verbindung 51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Gerade Verbindung mit Pfeil 47"/>
          <p:cNvCxnSpPr>
            <a:stCxn id="37" idx="6"/>
            <a:endCxn id="27" idx="2"/>
          </p:cNvCxnSpPr>
          <p:nvPr/>
        </p:nvCxnSpPr>
        <p:spPr>
          <a:xfrm flipV="1">
            <a:off x="1194889" y="3912693"/>
            <a:ext cx="1991986" cy="214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4545649" y="3908004"/>
            <a:ext cx="11064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805189" y="360830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t6</a:t>
            </a:r>
            <a:endParaRPr lang="de-DE" sz="1100"/>
          </a:p>
        </p:txBody>
      </p:sp>
      <p:sp>
        <p:nvSpPr>
          <p:cNvPr id="58" name="Textfeld 57"/>
          <p:cNvSpPr txBox="1"/>
          <p:nvPr/>
        </p:nvSpPr>
        <p:spPr>
          <a:xfrm>
            <a:off x="7956376" y="75982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Synchron</a:t>
            </a:r>
            <a:endParaRPr lang="de-DE" b="1"/>
          </a:p>
        </p:txBody>
      </p:sp>
      <p:cxnSp>
        <p:nvCxnSpPr>
          <p:cNvPr id="59" name="Gerade Verbindung 58"/>
          <p:cNvCxnSpPr/>
          <p:nvPr/>
        </p:nvCxnSpPr>
        <p:spPr>
          <a:xfrm flipV="1">
            <a:off x="4644008" y="2953898"/>
            <a:ext cx="0" cy="2094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672041" y="2246449"/>
            <a:ext cx="513598" cy="216499"/>
            <a:chOff x="6794706" y="1700333"/>
            <a:chExt cx="513598" cy="216499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Gerade Verbindung mit Pfeil 4"/>
          <p:cNvCxnSpPr>
            <a:stCxn id="39" idx="6"/>
            <a:endCxn id="15" idx="2"/>
          </p:cNvCxnSpPr>
          <p:nvPr/>
        </p:nvCxnSpPr>
        <p:spPr>
          <a:xfrm flipV="1">
            <a:off x="1194889" y="3063463"/>
            <a:ext cx="1984734" cy="1474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44008" y="305877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4805189" y="276179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t7</a:t>
            </a:r>
            <a:endParaRPr lang="de-DE" sz="1100"/>
          </a:p>
        </p:txBody>
      </p:sp>
      <p:cxnSp>
        <p:nvCxnSpPr>
          <p:cNvPr id="65" name="Gerade Verbindung 64"/>
          <p:cNvCxnSpPr/>
          <p:nvPr/>
        </p:nvCxnSpPr>
        <p:spPr>
          <a:xfrm flipH="1" flipV="1">
            <a:off x="4804614" y="2526563"/>
            <a:ext cx="575" cy="25216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644415" y="1808582"/>
            <a:ext cx="513598" cy="216499"/>
            <a:chOff x="6794706" y="1700333"/>
            <a:chExt cx="513598" cy="216499"/>
          </a:xfrm>
        </p:grpSpPr>
        <p:cxnSp>
          <p:nvCxnSpPr>
            <p:cNvPr id="67" name="Gerade Verbindung 66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Gerade Verbindung mit Pfeil 46"/>
          <p:cNvCxnSpPr>
            <a:stCxn id="41" idx="6"/>
            <a:endCxn id="8" idx="2"/>
          </p:cNvCxnSpPr>
          <p:nvPr/>
        </p:nvCxnSpPr>
        <p:spPr>
          <a:xfrm flipV="1">
            <a:off x="1202141" y="2652496"/>
            <a:ext cx="1977482" cy="2323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4821630" y="2652496"/>
            <a:ext cx="11064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5081170" y="2352797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t8</a:t>
            </a:r>
            <a:endParaRPr lang="de-DE" sz="1100"/>
          </a:p>
        </p:txBody>
      </p:sp>
      <p:cxnSp>
        <p:nvCxnSpPr>
          <p:cNvPr id="71" name="Gerade Verbindung 70"/>
          <p:cNvCxnSpPr/>
          <p:nvPr/>
        </p:nvCxnSpPr>
        <p:spPr>
          <a:xfrm flipV="1">
            <a:off x="5070983" y="3378595"/>
            <a:ext cx="10187" cy="16641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5108477" y="3509400"/>
            <a:ext cx="687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5223221" y="3228901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t9</a:t>
            </a:r>
            <a:endParaRPr lang="de-DE" sz="1100"/>
          </a:p>
        </p:txBody>
      </p:sp>
      <p:grpSp>
        <p:nvGrpSpPr>
          <p:cNvPr id="74" name="Gruppieren 73"/>
          <p:cNvGrpSpPr/>
          <p:nvPr/>
        </p:nvGrpSpPr>
        <p:grpSpPr>
          <a:xfrm>
            <a:off x="689281" y="2646532"/>
            <a:ext cx="513598" cy="216499"/>
            <a:chOff x="6794706" y="1700333"/>
            <a:chExt cx="513598" cy="216499"/>
          </a:xfrm>
        </p:grpSpPr>
        <p:cxnSp>
          <p:nvCxnSpPr>
            <p:cNvPr id="75" name="Gerade Verbindung 74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mit Pfeil 49"/>
          <p:cNvCxnSpPr>
            <a:stCxn id="43" idx="6"/>
            <a:endCxn id="21" idx="3"/>
          </p:cNvCxnSpPr>
          <p:nvPr/>
        </p:nvCxnSpPr>
        <p:spPr>
          <a:xfrm flipV="1">
            <a:off x="1202141" y="3552643"/>
            <a:ext cx="2005825" cy="1834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7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1043608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8758" y="17003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</a:t>
            </a:r>
            <a:endParaRPr lang="de-DE" sz="1100"/>
          </a:p>
        </p:txBody>
      </p:sp>
      <p:sp>
        <p:nvSpPr>
          <p:cNvPr id="8" name="Ellipse 7"/>
          <p:cNvSpPr/>
          <p:nvPr/>
        </p:nvSpPr>
        <p:spPr>
          <a:xfrm>
            <a:off x="3179623" y="258048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485642" y="239088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1</a:t>
            </a:r>
            <a:endParaRPr lang="de-DE" sz="110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706741" y="2647807"/>
            <a:ext cx="1081283" cy="4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604732" y="233538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t1</a:t>
            </a:r>
            <a:endParaRPr lang="de-DE" sz="1100"/>
          </a:p>
        </p:txBody>
      </p:sp>
      <p:sp>
        <p:nvSpPr>
          <p:cNvPr id="13" name="Ellipse 12"/>
          <p:cNvSpPr/>
          <p:nvPr/>
        </p:nvSpPr>
        <p:spPr>
          <a:xfrm>
            <a:off x="1043608" y="2327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58758" y="21113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2</a:t>
            </a:r>
            <a:endParaRPr lang="de-DE" sz="1100"/>
          </a:p>
        </p:txBody>
      </p:sp>
      <p:sp>
        <p:nvSpPr>
          <p:cNvPr id="15" name="Ellipse 14"/>
          <p:cNvSpPr/>
          <p:nvPr/>
        </p:nvSpPr>
        <p:spPr>
          <a:xfrm>
            <a:off x="3179623" y="299145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85642" y="280185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2</a:t>
            </a:r>
            <a:endParaRPr lang="de-DE" sz="11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706741" y="3058774"/>
            <a:ext cx="937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04732" y="274635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t2</a:t>
            </a:r>
            <a:endParaRPr lang="de-DE" sz="1100"/>
          </a:p>
        </p:txBody>
      </p:sp>
      <p:sp>
        <p:nvSpPr>
          <p:cNvPr id="19" name="Ellipse 18"/>
          <p:cNvSpPr/>
          <p:nvPr/>
        </p:nvSpPr>
        <p:spPr>
          <a:xfrm>
            <a:off x="1050860" y="27660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6010" y="254956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3</a:t>
            </a:r>
            <a:endParaRPr lang="de-DE" sz="1100"/>
          </a:p>
        </p:txBody>
      </p:sp>
      <p:sp>
        <p:nvSpPr>
          <p:cNvPr id="21" name="Ellipse 20"/>
          <p:cNvSpPr/>
          <p:nvPr/>
        </p:nvSpPr>
        <p:spPr>
          <a:xfrm>
            <a:off x="3186875" y="342971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492894" y="324011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3</a:t>
            </a:r>
            <a:endParaRPr lang="de-DE" sz="110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3713993" y="3497037"/>
            <a:ext cx="1362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11984" y="318461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t3</a:t>
            </a:r>
            <a:endParaRPr lang="de-DE" sz="1100"/>
          </a:p>
        </p:txBody>
      </p:sp>
      <p:sp>
        <p:nvSpPr>
          <p:cNvPr id="25" name="Ellipse 24"/>
          <p:cNvSpPr/>
          <p:nvPr/>
        </p:nvSpPr>
        <p:spPr>
          <a:xfrm>
            <a:off x="1050860" y="317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6010" y="296053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4</a:t>
            </a:r>
            <a:endParaRPr lang="de-DE" sz="1100"/>
          </a:p>
        </p:txBody>
      </p:sp>
      <p:sp>
        <p:nvSpPr>
          <p:cNvPr id="27" name="Ellipse 26"/>
          <p:cNvSpPr/>
          <p:nvPr/>
        </p:nvSpPr>
        <p:spPr>
          <a:xfrm>
            <a:off x="3186875" y="384068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492894" y="365108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4</a:t>
            </a:r>
            <a:endParaRPr lang="de-DE" sz="110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3713993" y="39080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611984" y="359558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t4</a:t>
            </a:r>
            <a:endParaRPr lang="de-DE" sz="1100"/>
          </a:p>
        </p:txBody>
      </p:sp>
      <p:sp>
        <p:nvSpPr>
          <p:cNvPr id="31" name="Ellipse 30"/>
          <p:cNvSpPr/>
          <p:nvPr/>
        </p:nvSpPr>
        <p:spPr>
          <a:xfrm>
            <a:off x="1064078" y="35950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79228" y="33785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5</a:t>
            </a:r>
            <a:endParaRPr lang="de-DE" sz="1100"/>
          </a:p>
        </p:txBody>
      </p:sp>
      <p:sp>
        <p:nvSpPr>
          <p:cNvPr id="33" name="Ellipse 32"/>
          <p:cNvSpPr/>
          <p:nvPr/>
        </p:nvSpPr>
        <p:spPr>
          <a:xfrm>
            <a:off x="3200093" y="425875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506112" y="4069148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Thread 5</a:t>
            </a:r>
            <a:endParaRPr lang="de-DE" sz="1100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727211" y="4326069"/>
            <a:ext cx="16368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625202" y="401365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t5</a:t>
            </a:r>
            <a:endParaRPr lang="de-DE" sz="1100"/>
          </a:p>
        </p:txBody>
      </p:sp>
      <p:sp>
        <p:nvSpPr>
          <p:cNvPr id="37" name="Ellipse 36"/>
          <p:cNvSpPr/>
          <p:nvPr/>
        </p:nvSpPr>
        <p:spPr>
          <a:xfrm>
            <a:off x="1050873" y="40549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266023" y="383849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6</a:t>
            </a:r>
            <a:endParaRPr lang="de-DE" sz="1100"/>
          </a:p>
        </p:txBody>
      </p:sp>
      <p:sp>
        <p:nvSpPr>
          <p:cNvPr id="39" name="Ellipse 38"/>
          <p:cNvSpPr/>
          <p:nvPr/>
        </p:nvSpPr>
        <p:spPr>
          <a:xfrm>
            <a:off x="1050873" y="446596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66023" y="424946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7</a:t>
            </a:r>
            <a:endParaRPr lang="de-DE" sz="1100"/>
          </a:p>
        </p:txBody>
      </p:sp>
      <p:sp>
        <p:nvSpPr>
          <p:cNvPr id="41" name="Ellipse 40"/>
          <p:cNvSpPr/>
          <p:nvPr/>
        </p:nvSpPr>
        <p:spPr>
          <a:xfrm>
            <a:off x="1058125" y="4904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273275" y="468772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8</a:t>
            </a:r>
            <a:endParaRPr lang="de-DE" sz="1100"/>
          </a:p>
        </p:txBody>
      </p:sp>
      <p:sp>
        <p:nvSpPr>
          <p:cNvPr id="43" name="Ellipse 42"/>
          <p:cNvSpPr/>
          <p:nvPr/>
        </p:nvSpPr>
        <p:spPr>
          <a:xfrm>
            <a:off x="1058125" y="53151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273275" y="509869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9</a:t>
            </a:r>
            <a:endParaRPr lang="de-DE" sz="1100"/>
          </a:p>
        </p:txBody>
      </p:sp>
      <p:sp>
        <p:nvSpPr>
          <p:cNvPr id="45" name="Ellipse 44"/>
          <p:cNvSpPr/>
          <p:nvPr/>
        </p:nvSpPr>
        <p:spPr>
          <a:xfrm>
            <a:off x="1071343" y="57332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286493" y="5516757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Request 10</a:t>
            </a:r>
            <a:endParaRPr lang="de-DE" sz="110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4506081" y="3739110"/>
            <a:ext cx="0" cy="13091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/>
          <p:cNvGrpSpPr/>
          <p:nvPr/>
        </p:nvGrpSpPr>
        <p:grpSpPr>
          <a:xfrm>
            <a:off x="662499" y="3058774"/>
            <a:ext cx="513598" cy="216499"/>
            <a:chOff x="6794706" y="1700333"/>
            <a:chExt cx="513598" cy="216499"/>
          </a:xfrm>
        </p:grpSpPr>
        <p:cxnSp>
          <p:nvCxnSpPr>
            <p:cNvPr id="52" name="Gerade Verbindung 51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Gerade Verbindung mit Pfeil 47"/>
          <p:cNvCxnSpPr>
            <a:stCxn id="37" idx="6"/>
            <a:endCxn id="27" idx="2"/>
          </p:cNvCxnSpPr>
          <p:nvPr/>
        </p:nvCxnSpPr>
        <p:spPr>
          <a:xfrm flipV="1">
            <a:off x="1194889" y="3912693"/>
            <a:ext cx="1991986" cy="214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4545649" y="3908004"/>
            <a:ext cx="11064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5644492" y="3683559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t6</a:t>
            </a:r>
            <a:endParaRPr lang="de-DE" sz="1100"/>
          </a:p>
        </p:txBody>
      </p:sp>
      <p:sp>
        <p:nvSpPr>
          <p:cNvPr id="58" name="Textfeld 57"/>
          <p:cNvSpPr txBox="1"/>
          <p:nvPr/>
        </p:nvSpPr>
        <p:spPr>
          <a:xfrm>
            <a:off x="7956376" y="75982"/>
            <a:ext cx="10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Synchron</a:t>
            </a:r>
            <a:endParaRPr lang="de-DE" b="1"/>
          </a:p>
        </p:txBody>
      </p:sp>
      <p:cxnSp>
        <p:nvCxnSpPr>
          <p:cNvPr id="59" name="Gerade Verbindung 58"/>
          <p:cNvCxnSpPr/>
          <p:nvPr/>
        </p:nvCxnSpPr>
        <p:spPr>
          <a:xfrm flipV="1">
            <a:off x="4644008" y="2953898"/>
            <a:ext cx="0" cy="2094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672041" y="2246449"/>
            <a:ext cx="513598" cy="216499"/>
            <a:chOff x="6794706" y="1700333"/>
            <a:chExt cx="513598" cy="216499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Gerade Verbindung mit Pfeil 4"/>
          <p:cNvCxnSpPr>
            <a:stCxn id="39" idx="6"/>
            <a:endCxn id="15" idx="2"/>
          </p:cNvCxnSpPr>
          <p:nvPr/>
        </p:nvCxnSpPr>
        <p:spPr>
          <a:xfrm flipV="1">
            <a:off x="1194889" y="3063463"/>
            <a:ext cx="1984734" cy="1474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644008" y="3058774"/>
            <a:ext cx="808298" cy="4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4805189" y="2761798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t7</a:t>
            </a:r>
            <a:endParaRPr lang="de-DE" sz="1100"/>
          </a:p>
        </p:txBody>
      </p:sp>
      <p:cxnSp>
        <p:nvCxnSpPr>
          <p:cNvPr id="65" name="Gerade Verbindung 64"/>
          <p:cNvCxnSpPr/>
          <p:nvPr/>
        </p:nvCxnSpPr>
        <p:spPr>
          <a:xfrm flipH="1" flipV="1">
            <a:off x="4804614" y="2526563"/>
            <a:ext cx="575" cy="25216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644415" y="1808582"/>
            <a:ext cx="513598" cy="216499"/>
            <a:chOff x="6794706" y="1700333"/>
            <a:chExt cx="513598" cy="216499"/>
          </a:xfrm>
        </p:grpSpPr>
        <p:cxnSp>
          <p:nvCxnSpPr>
            <p:cNvPr id="67" name="Gerade Verbindung 66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Gerade Verbindung mit Pfeil 46"/>
          <p:cNvCxnSpPr>
            <a:stCxn id="41" idx="6"/>
            <a:endCxn id="8" idx="2"/>
          </p:cNvCxnSpPr>
          <p:nvPr/>
        </p:nvCxnSpPr>
        <p:spPr>
          <a:xfrm flipV="1">
            <a:off x="1202141" y="2652496"/>
            <a:ext cx="1977482" cy="2323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4821630" y="2652496"/>
            <a:ext cx="11064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5081170" y="2352797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t8</a:t>
            </a:r>
            <a:endParaRPr lang="de-DE" sz="1100"/>
          </a:p>
        </p:txBody>
      </p:sp>
      <p:cxnSp>
        <p:nvCxnSpPr>
          <p:cNvPr id="71" name="Gerade Verbindung 70"/>
          <p:cNvCxnSpPr/>
          <p:nvPr/>
        </p:nvCxnSpPr>
        <p:spPr>
          <a:xfrm flipV="1">
            <a:off x="5070983" y="3378595"/>
            <a:ext cx="10187" cy="16641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5108477" y="3509400"/>
            <a:ext cx="687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5644492" y="323876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t9</a:t>
            </a:r>
            <a:endParaRPr lang="de-DE" sz="1100"/>
          </a:p>
        </p:txBody>
      </p:sp>
      <p:grpSp>
        <p:nvGrpSpPr>
          <p:cNvPr id="74" name="Gruppieren 73"/>
          <p:cNvGrpSpPr/>
          <p:nvPr/>
        </p:nvGrpSpPr>
        <p:grpSpPr>
          <a:xfrm>
            <a:off x="689281" y="2646532"/>
            <a:ext cx="513598" cy="216499"/>
            <a:chOff x="6794706" y="1700333"/>
            <a:chExt cx="513598" cy="216499"/>
          </a:xfrm>
        </p:grpSpPr>
        <p:cxnSp>
          <p:nvCxnSpPr>
            <p:cNvPr id="75" name="Gerade Verbindung 74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mit Pfeil 49"/>
          <p:cNvCxnSpPr>
            <a:stCxn id="43" idx="6"/>
            <a:endCxn id="21" idx="3"/>
          </p:cNvCxnSpPr>
          <p:nvPr/>
        </p:nvCxnSpPr>
        <p:spPr>
          <a:xfrm flipV="1">
            <a:off x="1202141" y="3552643"/>
            <a:ext cx="2005825" cy="1834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 flipV="1">
            <a:off x="5349664" y="4144455"/>
            <a:ext cx="4237" cy="8732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V="1">
            <a:off x="5349664" y="4326069"/>
            <a:ext cx="806512" cy="5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464408" y="4051244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t10</a:t>
            </a:r>
            <a:endParaRPr lang="de-DE" sz="1100"/>
          </a:p>
        </p:txBody>
      </p:sp>
      <p:grpSp>
        <p:nvGrpSpPr>
          <p:cNvPr id="80" name="Gruppieren 79"/>
          <p:cNvGrpSpPr/>
          <p:nvPr/>
        </p:nvGrpSpPr>
        <p:grpSpPr>
          <a:xfrm>
            <a:off x="681278" y="3465484"/>
            <a:ext cx="513598" cy="216499"/>
            <a:chOff x="6794706" y="1700333"/>
            <a:chExt cx="513598" cy="216499"/>
          </a:xfrm>
        </p:grpSpPr>
        <p:cxnSp>
          <p:nvCxnSpPr>
            <p:cNvPr id="81" name="Gerade Verbindung 80"/>
            <p:cNvCxnSpPr/>
            <p:nvPr/>
          </p:nvCxnSpPr>
          <p:spPr>
            <a:xfrm>
              <a:off x="6804248" y="1700333"/>
              <a:ext cx="504056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 flipV="1">
              <a:off x="6794706" y="1700333"/>
              <a:ext cx="513598" cy="2164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Gerade Verbindung mit Pfeil 82"/>
          <p:cNvCxnSpPr>
            <a:stCxn id="45" idx="6"/>
            <a:endCxn id="33" idx="3"/>
          </p:cNvCxnSpPr>
          <p:nvPr/>
        </p:nvCxnSpPr>
        <p:spPr>
          <a:xfrm flipV="1">
            <a:off x="1215359" y="4381675"/>
            <a:ext cx="2005825" cy="1423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7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Synchron (vereinfacht)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2961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Bildschirmpräsentation (4:3)</PresentationFormat>
  <Paragraphs>290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Arial</vt:lpstr>
      <vt:lpstr>Calibri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Synchron (vereinfacht)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Asynchron (vereinfacht)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Wartezeit im Vergleich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Patrin</dc:creator>
  <cp:lastModifiedBy>Alexander Patrin</cp:lastModifiedBy>
  <cp:revision>105</cp:revision>
  <dcterms:created xsi:type="dcterms:W3CDTF">2015-10-09T10:19:27Z</dcterms:created>
  <dcterms:modified xsi:type="dcterms:W3CDTF">2016-05-30T12:54:09Z</dcterms:modified>
</cp:coreProperties>
</file>