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2" autoAdjust="0"/>
    <p:restoredTop sz="94850" autoAdjust="0"/>
  </p:normalViewPr>
  <p:slideViewPr>
    <p:cSldViewPr>
      <p:cViewPr varScale="1">
        <p:scale>
          <a:sx n="75" d="100"/>
          <a:sy n="75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032" y="86960"/>
            <a:ext cx="269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Client-Server App mit Java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5076056" y="1196752"/>
            <a:ext cx="3528392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36296" y="664890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 PC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27835" y="1716400"/>
            <a:ext cx="3024833" cy="41044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490944" y="13470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VM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87765" y="2348880"/>
            <a:ext cx="2136783" cy="3240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741081" y="1914914"/>
            <a:ext cx="123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Server-App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59891" y="1196752"/>
            <a:ext cx="3528392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420131" y="664890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Client PC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11670" y="1716400"/>
            <a:ext cx="3024833" cy="41044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74779" y="13470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VM</a:t>
            </a: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971600" y="2348880"/>
            <a:ext cx="2136783" cy="3240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924916" y="1914914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Client-App</a:t>
            </a:r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108383" y="3429000"/>
            <a:ext cx="2679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3108383" y="4005064"/>
            <a:ext cx="2679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937004" y="3531982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Protokoll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032" y="86960"/>
            <a:ext cx="382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Client-Server App mit Servlets und Co.</a:t>
            </a:r>
            <a:endParaRPr lang="de-DE" b="1"/>
          </a:p>
        </p:txBody>
      </p:sp>
      <p:sp>
        <p:nvSpPr>
          <p:cNvPr id="5" name="Rechteck 4"/>
          <p:cNvSpPr/>
          <p:nvPr/>
        </p:nvSpPr>
        <p:spPr>
          <a:xfrm>
            <a:off x="5076056" y="1196752"/>
            <a:ext cx="3528392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36296" y="664890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 PC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27835" y="1716400"/>
            <a:ext cx="3024833" cy="41044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490944" y="13470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VM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87765" y="2348880"/>
            <a:ext cx="2136783" cy="3240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741081" y="1914914"/>
            <a:ext cx="1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Web-Container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59891" y="1196752"/>
            <a:ext cx="3528392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420131" y="664890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Client PC</a:t>
            </a: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971600" y="2348880"/>
            <a:ext cx="2136783" cy="3240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924916" y="1914914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Browser</a:t>
            </a:r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108383" y="3429000"/>
            <a:ext cx="2679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3108383" y="4005064"/>
            <a:ext cx="2679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638676" y="3531982"/>
            <a:ext cx="150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Http-Protokoll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004225" y="3294276"/>
            <a:ext cx="21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WebApp (Server-Teil)</a:t>
            </a:r>
            <a:endParaRPr lang="de-DE"/>
          </a:p>
        </p:txBody>
      </p:sp>
      <p:sp>
        <p:nvSpPr>
          <p:cNvPr id="3" name="Flussdiagramm: Mehrere Dokumente 2"/>
          <p:cNvSpPr/>
          <p:nvPr/>
        </p:nvSpPr>
        <p:spPr>
          <a:xfrm>
            <a:off x="6156176" y="3716648"/>
            <a:ext cx="1368152" cy="1368536"/>
          </a:xfrm>
          <a:prstGeom prst="flowChartMulti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Servlets, JSPs…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30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Patrin</dc:creator>
  <cp:lastModifiedBy>Windows-Benutzer</cp:lastModifiedBy>
  <cp:revision>3</cp:revision>
  <dcterms:created xsi:type="dcterms:W3CDTF">2017-03-14T10:34:45Z</dcterms:created>
  <dcterms:modified xsi:type="dcterms:W3CDTF">2017-03-14T11:16:59Z</dcterms:modified>
</cp:coreProperties>
</file>