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1" autoAdjust="0"/>
    <p:restoredTop sz="94660"/>
  </p:normalViewPr>
  <p:slideViewPr>
    <p:cSldViewPr>
      <p:cViewPr varScale="1">
        <p:scale>
          <a:sx n="74" d="100"/>
          <a:sy n="74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95" y="50946"/>
            <a:ext cx="188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Intercepting Filter</a:t>
            </a:r>
            <a:endParaRPr lang="de-DE" b="1"/>
          </a:p>
        </p:txBody>
      </p:sp>
      <p:sp>
        <p:nvSpPr>
          <p:cNvPr id="5" name="Rechteck 4"/>
          <p:cNvSpPr/>
          <p:nvPr/>
        </p:nvSpPr>
        <p:spPr>
          <a:xfrm>
            <a:off x="7596336" y="2204864"/>
            <a:ext cx="108012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y </a:t>
            </a:r>
            <a:r>
              <a:rPr lang="de-DE"/>
              <a:t>= </a:t>
            </a:r>
            <a:r>
              <a:rPr lang="de-DE" smtClean="0"/>
              <a:t>x </a:t>
            </a:r>
            <a:r>
              <a:rPr lang="de-DE"/>
              <a:t>+ </a:t>
            </a:r>
            <a:r>
              <a:rPr lang="de-DE" smtClean="0"/>
              <a:t>3</a:t>
            </a:r>
          </a:p>
          <a:p>
            <a:pPr algn="ctr"/>
            <a:r>
              <a:rPr lang="de-DE" smtClean="0"/>
              <a:t>y‘ = x‘ + 3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51520" y="2204864"/>
            <a:ext cx="93610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System A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812360" y="1628800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System B</a:t>
            </a:r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187624" y="2708920"/>
            <a:ext cx="6408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1187624" y="4149080"/>
            <a:ext cx="6408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403648" y="23392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= 2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331640" y="4149080"/>
            <a:ext cx="68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 = 5</a:t>
            </a:r>
          </a:p>
          <a:p>
            <a:r>
              <a:rPr lang="de-DE" smtClean="0"/>
              <a:t>y‘ = 7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699792" y="2132856"/>
            <a:ext cx="43204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489705" y="1628800"/>
            <a:ext cx="85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Filter A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203847" y="233454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x‘ = x + 2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17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95" y="50946"/>
            <a:ext cx="188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Intercepting Filter</a:t>
            </a:r>
            <a:endParaRPr lang="de-DE" b="1"/>
          </a:p>
        </p:txBody>
      </p:sp>
      <p:sp>
        <p:nvSpPr>
          <p:cNvPr id="5" name="Rechteck 4"/>
          <p:cNvSpPr/>
          <p:nvPr/>
        </p:nvSpPr>
        <p:spPr>
          <a:xfrm>
            <a:off x="7596336" y="2204864"/>
            <a:ext cx="108012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y </a:t>
            </a:r>
            <a:r>
              <a:rPr lang="de-DE"/>
              <a:t>= </a:t>
            </a:r>
            <a:r>
              <a:rPr lang="de-DE" smtClean="0"/>
              <a:t>x </a:t>
            </a:r>
            <a:r>
              <a:rPr lang="de-DE"/>
              <a:t>+ </a:t>
            </a:r>
            <a:r>
              <a:rPr lang="de-DE" smtClean="0"/>
              <a:t>3</a:t>
            </a:r>
          </a:p>
        </p:txBody>
      </p:sp>
      <p:sp>
        <p:nvSpPr>
          <p:cNvPr id="6" name="Rechteck 5"/>
          <p:cNvSpPr/>
          <p:nvPr/>
        </p:nvSpPr>
        <p:spPr>
          <a:xfrm>
            <a:off x="251520" y="2204864"/>
            <a:ext cx="93610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System A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812360" y="1628800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System B</a:t>
            </a:r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187624" y="2708920"/>
            <a:ext cx="6408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1187624" y="4149080"/>
            <a:ext cx="6408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403648" y="23392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= 2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331640" y="4149080"/>
            <a:ext cx="68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 = 5</a:t>
            </a:r>
          </a:p>
          <a:p>
            <a:r>
              <a:rPr lang="de-DE" smtClean="0"/>
              <a:t>y‘ = 7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788024" y="3501008"/>
            <a:ext cx="43204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577937" y="2996952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Filter B</a:t>
            </a:r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292079" y="3702693"/>
            <a:ext cx="101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y‘ = y + 2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9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699792" y="3429000"/>
            <a:ext cx="432048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17995" y="50946"/>
            <a:ext cx="307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Filter in einer Webanwendung</a:t>
            </a:r>
            <a:endParaRPr lang="de-DE" b="1"/>
          </a:p>
        </p:txBody>
      </p:sp>
      <p:sp>
        <p:nvSpPr>
          <p:cNvPr id="5" name="Rechteck 4"/>
          <p:cNvSpPr/>
          <p:nvPr/>
        </p:nvSpPr>
        <p:spPr>
          <a:xfrm>
            <a:off x="7596336" y="2204864"/>
            <a:ext cx="108012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51520" y="2204864"/>
            <a:ext cx="93610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System A (Browser)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812360" y="1763524"/>
            <a:ext cx="97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Webapp</a:t>
            </a:r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187624" y="2708920"/>
            <a:ext cx="6408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1187624" y="4149080"/>
            <a:ext cx="6408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99792" y="2132856"/>
            <a:ext cx="432048" cy="129614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489705" y="1628800"/>
            <a:ext cx="85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Filter A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380526" y="2132856"/>
            <a:ext cx="432048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380526" y="3356992"/>
            <a:ext cx="432048" cy="1335158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5410486" y="4797152"/>
            <a:ext cx="85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Filter B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779912" y="3451310"/>
            <a:ext cx="432048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779912" y="2155166"/>
            <a:ext cx="432048" cy="129614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3569825" y="1651110"/>
            <a:ext cx="83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Filter X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30295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Bildschirmpräsentation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Patrin</dc:creator>
  <cp:lastModifiedBy>Windows-Benutzer</cp:lastModifiedBy>
  <cp:revision>6</cp:revision>
  <dcterms:created xsi:type="dcterms:W3CDTF">2017-05-03T07:09:22Z</dcterms:created>
  <dcterms:modified xsi:type="dcterms:W3CDTF">2017-05-03T07:24:53Z</dcterms:modified>
</cp:coreProperties>
</file>