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3" autoAdjust="0"/>
    <p:restoredTop sz="97342" autoAdjust="0"/>
  </p:normalViewPr>
  <p:slideViewPr>
    <p:cSldViewPr>
      <p:cViewPr varScale="1">
        <p:scale>
          <a:sx n="77" d="100"/>
          <a:sy n="77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22851" y="108791"/>
            <a:ext cx="48330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session = request.getSession();</a:t>
            </a:r>
          </a:p>
          <a:p>
            <a:r>
              <a:rPr lang="de-DE" sz="1400" smtClean="0"/>
              <a:t>Integer countUser </a:t>
            </a:r>
            <a:r>
              <a:rPr lang="de-DE" sz="1400"/>
              <a:t>= (Integer)session.getAttribute("countUser");</a:t>
            </a:r>
          </a:p>
          <a:p>
            <a:r>
              <a:rPr lang="de-DE" sz="1400" smtClean="0"/>
              <a:t>if(countUser</a:t>
            </a:r>
            <a:r>
              <a:rPr lang="de-DE" sz="1400"/>
              <a:t>==null) {</a:t>
            </a:r>
          </a:p>
          <a:p>
            <a:r>
              <a:rPr lang="de-DE" sz="1400" smtClean="0"/>
              <a:t>  countUser </a:t>
            </a:r>
            <a:r>
              <a:rPr lang="de-DE" sz="1400"/>
              <a:t>= 1;</a:t>
            </a:r>
          </a:p>
          <a:p>
            <a:r>
              <a:rPr lang="de-DE" sz="1400" smtClean="0"/>
              <a:t>} </a:t>
            </a:r>
            <a:r>
              <a:rPr lang="de-DE" sz="1400"/>
              <a:t>else {</a:t>
            </a:r>
          </a:p>
          <a:p>
            <a:r>
              <a:rPr lang="de-DE" sz="1400" smtClean="0"/>
              <a:t>  countUser</a:t>
            </a:r>
            <a:r>
              <a:rPr lang="de-DE" sz="1400"/>
              <a:t>++;</a:t>
            </a:r>
          </a:p>
          <a:p>
            <a:r>
              <a:rPr lang="de-DE" sz="1400" smtClean="0"/>
              <a:t>}</a:t>
            </a:r>
            <a:endParaRPr lang="de-DE" sz="1400"/>
          </a:p>
          <a:p>
            <a:r>
              <a:rPr lang="de-DE" sz="1400" smtClean="0"/>
              <a:t>session.setAttribute</a:t>
            </a:r>
            <a:r>
              <a:rPr lang="de-DE" sz="1400"/>
              <a:t>("countUser", </a:t>
            </a:r>
            <a:r>
              <a:rPr lang="de-DE" sz="1400"/>
              <a:t>countUser</a:t>
            </a:r>
            <a:r>
              <a:rPr lang="de-DE" sz="1400" smtClean="0"/>
              <a:t>);</a:t>
            </a:r>
            <a:endParaRPr lang="de-DE" sz="140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619672" y="188640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404664"/>
            <a:ext cx="10890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Thread A,</a:t>
            </a:r>
          </a:p>
          <a:p>
            <a:r>
              <a:rPr lang="de-DE" smtClean="0"/>
              <a:t>Client A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15616" y="2780928"/>
            <a:ext cx="1391163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1979712" y="2420784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A</a:t>
            </a:r>
            <a:endParaRPr lang="de-DE" sz="1400"/>
          </a:p>
        </p:txBody>
      </p:sp>
      <p:sp>
        <p:nvSpPr>
          <p:cNvPr id="10" name="Textfeld 9"/>
          <p:cNvSpPr txBox="1"/>
          <p:nvPr/>
        </p:nvSpPr>
        <p:spPr>
          <a:xfrm>
            <a:off x="7884368" y="370401"/>
            <a:ext cx="107619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Thread B,</a:t>
            </a:r>
          </a:p>
          <a:p>
            <a:r>
              <a:rPr lang="de-DE" smtClean="0"/>
              <a:t>Client B</a:t>
            </a:r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7380312" y="222903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20072" y="2806613"/>
            <a:ext cx="1391163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6084168" y="2446469"/>
            <a:ext cx="1191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B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006746" y="3436548"/>
            <a:ext cx="1445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„countUser“ = 22</a:t>
            </a:r>
            <a:endParaRPr lang="de-DE" sz="1400"/>
          </a:p>
        </p:txBody>
      </p:sp>
      <p:cxnSp>
        <p:nvCxnSpPr>
          <p:cNvPr id="16" name="Gerade Verbindung mit Pfeil 15"/>
          <p:cNvCxnSpPr>
            <a:endCxn id="14" idx="0"/>
          </p:cNvCxnSpPr>
          <p:nvPr/>
        </p:nvCxnSpPr>
        <p:spPr>
          <a:xfrm>
            <a:off x="1729508" y="3004635"/>
            <a:ext cx="0" cy="43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361406" y="3392928"/>
            <a:ext cx="1445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„countUser“ = 77</a:t>
            </a:r>
            <a:endParaRPr lang="de-DE" sz="1400"/>
          </a:p>
        </p:txBody>
      </p:sp>
      <p:cxnSp>
        <p:nvCxnSpPr>
          <p:cNvPr id="18" name="Gerade Verbindung mit Pfeil 17"/>
          <p:cNvCxnSpPr>
            <a:endCxn id="17" idx="0"/>
          </p:cNvCxnSpPr>
          <p:nvPr/>
        </p:nvCxnSpPr>
        <p:spPr>
          <a:xfrm flipH="1">
            <a:off x="6084168" y="2961015"/>
            <a:ext cx="1" cy="43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178117" y="5085184"/>
            <a:ext cx="160990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211960" y="4797152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ServletCounter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22851" y="108791"/>
            <a:ext cx="5294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session = request.getSession();</a:t>
            </a:r>
          </a:p>
          <a:p>
            <a:r>
              <a:rPr lang="de-DE" sz="1400" b="1" smtClean="0"/>
              <a:t>synchronized(session) {</a:t>
            </a:r>
          </a:p>
          <a:p>
            <a:pPr lvl="1"/>
            <a:r>
              <a:rPr lang="de-DE" sz="1400" smtClean="0"/>
              <a:t>Integer countUser </a:t>
            </a:r>
            <a:r>
              <a:rPr lang="de-DE" sz="1400"/>
              <a:t>= (Integer)session.getAttribute("countUser");</a:t>
            </a:r>
          </a:p>
          <a:p>
            <a:pPr lvl="1"/>
            <a:r>
              <a:rPr lang="de-DE" sz="1400" smtClean="0"/>
              <a:t>if(countUser</a:t>
            </a:r>
            <a:r>
              <a:rPr lang="de-DE" sz="1400"/>
              <a:t>==null) {</a:t>
            </a:r>
          </a:p>
          <a:p>
            <a:pPr lvl="1"/>
            <a:r>
              <a:rPr lang="de-DE" sz="1400" smtClean="0"/>
              <a:t>  countUser </a:t>
            </a:r>
            <a:r>
              <a:rPr lang="de-DE" sz="1400"/>
              <a:t>= 1;</a:t>
            </a:r>
          </a:p>
          <a:p>
            <a:pPr lvl="1"/>
            <a:r>
              <a:rPr lang="de-DE" sz="1400" smtClean="0"/>
              <a:t>} </a:t>
            </a:r>
            <a:r>
              <a:rPr lang="de-DE" sz="1400"/>
              <a:t>else {</a:t>
            </a:r>
          </a:p>
          <a:p>
            <a:pPr lvl="1"/>
            <a:r>
              <a:rPr lang="de-DE" sz="1400" smtClean="0"/>
              <a:t>  countUser</a:t>
            </a:r>
            <a:r>
              <a:rPr lang="de-DE" sz="1400"/>
              <a:t>++;</a:t>
            </a:r>
          </a:p>
          <a:p>
            <a:pPr lvl="1"/>
            <a:r>
              <a:rPr lang="de-DE" sz="1400" smtClean="0"/>
              <a:t>}</a:t>
            </a:r>
            <a:endParaRPr lang="de-DE" sz="1400"/>
          </a:p>
          <a:p>
            <a:pPr lvl="1"/>
            <a:r>
              <a:rPr lang="de-DE" sz="1400" smtClean="0"/>
              <a:t>session.setAttribute</a:t>
            </a:r>
            <a:r>
              <a:rPr lang="de-DE" sz="1400"/>
              <a:t>("countUser", </a:t>
            </a:r>
            <a:r>
              <a:rPr lang="de-DE" sz="1400"/>
              <a:t>countUser</a:t>
            </a:r>
            <a:r>
              <a:rPr lang="de-DE" sz="1400" smtClean="0"/>
              <a:t>);</a:t>
            </a:r>
          </a:p>
          <a:p>
            <a:r>
              <a:rPr lang="de-DE" sz="1400" b="1"/>
              <a:t>}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619672" y="188640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404664"/>
            <a:ext cx="12312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Thread A,</a:t>
            </a:r>
          </a:p>
          <a:p>
            <a:r>
              <a:rPr lang="de-DE" smtClean="0"/>
              <a:t>Client A</a:t>
            </a:r>
          </a:p>
          <a:p>
            <a:r>
              <a:rPr lang="de-DE" smtClean="0"/>
              <a:t>Request 24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17393" y="2780928"/>
            <a:ext cx="1391163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4481489" y="2420784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A</a:t>
            </a:r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7380312" y="222903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508523" y="3436548"/>
            <a:ext cx="1445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„countUser“ = 23</a:t>
            </a:r>
            <a:endParaRPr lang="de-DE" sz="1400"/>
          </a:p>
        </p:txBody>
      </p:sp>
      <p:cxnSp>
        <p:nvCxnSpPr>
          <p:cNvPr id="16" name="Gerade Verbindung mit Pfeil 15"/>
          <p:cNvCxnSpPr>
            <a:endCxn id="14" idx="0"/>
          </p:cNvCxnSpPr>
          <p:nvPr/>
        </p:nvCxnSpPr>
        <p:spPr>
          <a:xfrm flipH="1">
            <a:off x="4231285" y="3004635"/>
            <a:ext cx="1" cy="43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178117" y="5085184"/>
            <a:ext cx="160990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211960" y="4797152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ServletCounter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668344" y="404664"/>
            <a:ext cx="12312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Thread A,</a:t>
            </a:r>
          </a:p>
          <a:p>
            <a:r>
              <a:rPr lang="de-DE" smtClean="0"/>
              <a:t>Client A</a:t>
            </a:r>
          </a:p>
          <a:p>
            <a:r>
              <a:rPr lang="de-DE" smtClean="0"/>
              <a:t>Request 25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053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Windows-Benutzer</cp:lastModifiedBy>
  <cp:revision>4</cp:revision>
  <dcterms:created xsi:type="dcterms:W3CDTF">2017-03-28T06:19:06Z</dcterms:created>
  <dcterms:modified xsi:type="dcterms:W3CDTF">2017-03-28T06:34:22Z</dcterms:modified>
</cp:coreProperties>
</file>