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2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8289-8BAD-421F-980E-A047A1E4FCE0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/>
              <a:t> </a:t>
            </a:r>
            <a:r>
              <a:rPr lang="de-DE" smtClean="0"/>
              <a:t>   int hoehe;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 smtClean="0"/>
              <a:t>    int hoehe;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b="1" smtClean="0"/>
              <a:t>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9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/>
              <a:t> </a:t>
            </a:r>
            <a:r>
              <a:rPr lang="de-DE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08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 b="1"/>
              <a:t> </a:t>
            </a:r>
            <a:r>
              <a:rPr lang="de-DE" b="1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86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6</cp:revision>
  <dcterms:created xsi:type="dcterms:W3CDTF">2019-09-26T08:11:01Z</dcterms:created>
  <dcterms:modified xsi:type="dcterms:W3CDTF">2019-09-26T08:24:23Z</dcterms:modified>
</cp:coreProperties>
</file>