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8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38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1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7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2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2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66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0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4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9894-CE80-46EB-91F0-3020C90595DF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0F71-7617-4A53-952D-A441EA8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003969" y="308758"/>
            <a:ext cx="37770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Network {</a:t>
            </a:r>
          </a:p>
          <a:p>
            <a:r>
              <a:rPr lang="de-DE" smtClean="0"/>
              <a:t>  Network(</a:t>
            </a:r>
            <a:r>
              <a:rPr lang="de-DE" b="1" smtClean="0"/>
              <a:t>int x, Network n</a:t>
            </a:r>
            <a:r>
              <a:rPr lang="de-DE" smtClean="0"/>
              <a:t>) {</a:t>
            </a:r>
          </a:p>
          <a:p>
            <a:r>
              <a:rPr lang="de-DE" smtClean="0"/>
              <a:t>    id = x;</a:t>
            </a:r>
          </a:p>
          <a:p>
            <a:r>
              <a:rPr lang="de-DE" smtClean="0"/>
              <a:t>    p = this;</a:t>
            </a:r>
          </a:p>
          <a:p>
            <a:r>
              <a:rPr lang="de-DE" smtClean="0"/>
              <a:t>    if(n != null) p = n;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int id;</a:t>
            </a:r>
          </a:p>
          <a:p>
            <a:r>
              <a:rPr lang="de-DE" smtClean="0"/>
              <a:t>  Network p;</a:t>
            </a:r>
          </a:p>
          <a:p>
            <a:r>
              <a:rPr lang="de-DE" smtClean="0"/>
              <a:t>  public static void main(String[] args) {</a:t>
            </a:r>
          </a:p>
          <a:p>
            <a:r>
              <a:rPr lang="de-DE" smtClean="0"/>
              <a:t>    Network n1 = </a:t>
            </a:r>
            <a:r>
              <a:rPr lang="de-DE" b="1" smtClean="0"/>
              <a:t>new Network(1, null);</a:t>
            </a:r>
          </a:p>
          <a:p>
            <a:r>
              <a:rPr lang="de-DE" smtClean="0"/>
              <a:t>    n1.go(n1);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void go(Network n1) {</a:t>
            </a:r>
          </a:p>
          <a:p>
            <a:r>
              <a:rPr lang="de-DE" smtClean="0"/>
              <a:t>    Network n2 = new Network(2, n1);</a:t>
            </a:r>
          </a:p>
          <a:p>
            <a:r>
              <a:rPr lang="de-DE" smtClean="0"/>
              <a:t>    Network n3 = new Network(3, n2);</a:t>
            </a:r>
          </a:p>
          <a:p>
            <a:r>
              <a:rPr lang="de-DE" smtClean="0"/>
              <a:t>    System.out.println(n3.p.p.id);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60665" y="665018"/>
            <a:ext cx="35626" cy="59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18805" y="5795157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</a:t>
            </a:r>
            <a:r>
              <a:rPr lang="de-DE" sz="1400" smtClean="0"/>
              <a:t>d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37379" y="5510181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9892499" y="890649"/>
            <a:ext cx="890296" cy="197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0010" y="505888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8138" y="4690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 = null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8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003969" y="308758"/>
            <a:ext cx="37770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Network {</a:t>
            </a:r>
          </a:p>
          <a:p>
            <a:r>
              <a:rPr lang="de-DE" smtClean="0"/>
              <a:t>  Network(int x, Network n) {</a:t>
            </a:r>
          </a:p>
          <a:p>
            <a:r>
              <a:rPr lang="de-DE" b="1" smtClean="0"/>
              <a:t>    id = x;</a:t>
            </a:r>
          </a:p>
          <a:p>
            <a:r>
              <a:rPr lang="de-DE" b="1" smtClean="0"/>
              <a:t>    p = this;</a:t>
            </a:r>
          </a:p>
          <a:p>
            <a:r>
              <a:rPr lang="de-DE" b="1" smtClean="0"/>
              <a:t>    if(n != null) p = n;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int id;</a:t>
            </a:r>
          </a:p>
          <a:p>
            <a:r>
              <a:rPr lang="de-DE" smtClean="0"/>
              <a:t>  Network p;</a:t>
            </a:r>
          </a:p>
          <a:p>
            <a:r>
              <a:rPr lang="de-DE" smtClean="0"/>
              <a:t>  public static void main(String[] args) {</a:t>
            </a:r>
          </a:p>
          <a:p>
            <a:r>
              <a:rPr lang="de-DE" smtClean="0"/>
              <a:t>    Network n1 = </a:t>
            </a:r>
            <a:r>
              <a:rPr lang="de-DE" b="1" smtClean="0"/>
              <a:t>new Network(1, null);</a:t>
            </a:r>
          </a:p>
          <a:p>
            <a:r>
              <a:rPr lang="de-DE" smtClean="0"/>
              <a:t>    n1.go(n1);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void go(Network n1) {</a:t>
            </a:r>
          </a:p>
          <a:p>
            <a:r>
              <a:rPr lang="de-DE" smtClean="0"/>
              <a:t>    Network n2 = new Network(2, n1);</a:t>
            </a:r>
          </a:p>
          <a:p>
            <a:r>
              <a:rPr lang="de-DE" smtClean="0"/>
              <a:t>    Network n3 = new Network(3, n2);</a:t>
            </a:r>
          </a:p>
          <a:p>
            <a:r>
              <a:rPr lang="de-DE" smtClean="0"/>
              <a:t>    System.out.println(n3.p.p.id);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60665" y="665018"/>
            <a:ext cx="35626" cy="59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18805" y="5795157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1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37379" y="5510181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380010" y="505888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8138" y="4690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 = null</a:t>
            </a:r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2778826" y="5568721"/>
            <a:ext cx="2783295" cy="972257"/>
          </a:xfrm>
          <a:custGeom>
            <a:avLst/>
            <a:gdLst>
              <a:gd name="connsiteX0" fmla="*/ 0 w 2783295"/>
              <a:gd name="connsiteY0" fmla="*/ 677700 h 972257"/>
              <a:gd name="connsiteX1" fmla="*/ 2648197 w 2783295"/>
              <a:gd name="connsiteY1" fmla="*/ 938957 h 972257"/>
              <a:gd name="connsiteX2" fmla="*/ 2196935 w 2783295"/>
              <a:gd name="connsiteY2" fmla="*/ 12682 h 972257"/>
              <a:gd name="connsiteX3" fmla="*/ 475013 w 2783295"/>
              <a:gd name="connsiteY3" fmla="*/ 392692 h 9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95" h="972257">
                <a:moveTo>
                  <a:pt x="0" y="677700"/>
                </a:moveTo>
                <a:cubicBezTo>
                  <a:pt x="1141020" y="863746"/>
                  <a:pt x="2282041" y="1049793"/>
                  <a:pt x="2648197" y="938957"/>
                </a:cubicBezTo>
                <a:cubicBezTo>
                  <a:pt x="3014353" y="828121"/>
                  <a:pt x="2559132" y="103726"/>
                  <a:pt x="2196935" y="12682"/>
                </a:cubicBezTo>
                <a:cubicBezTo>
                  <a:pt x="1834738" y="-78362"/>
                  <a:pt x="732312" y="349149"/>
                  <a:pt x="475013" y="39269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003969" y="308758"/>
            <a:ext cx="37770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Network {</a:t>
            </a:r>
          </a:p>
          <a:p>
            <a:r>
              <a:rPr lang="de-DE" smtClean="0"/>
              <a:t>  Network(int x, Network n) {</a:t>
            </a:r>
          </a:p>
          <a:p>
            <a:r>
              <a:rPr lang="de-DE" smtClean="0"/>
              <a:t>    id = x;</a:t>
            </a:r>
          </a:p>
          <a:p>
            <a:r>
              <a:rPr lang="de-DE" smtClean="0"/>
              <a:t>    p = this;</a:t>
            </a:r>
          </a:p>
          <a:p>
            <a:r>
              <a:rPr lang="de-DE" smtClean="0"/>
              <a:t>    if(n != null) p = n;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int id;</a:t>
            </a:r>
          </a:p>
          <a:p>
            <a:r>
              <a:rPr lang="de-DE" smtClean="0"/>
              <a:t>  Network p;</a:t>
            </a:r>
          </a:p>
          <a:p>
            <a:r>
              <a:rPr lang="de-DE" smtClean="0"/>
              <a:t>  public static void main(String[] args) {</a:t>
            </a:r>
          </a:p>
          <a:p>
            <a:r>
              <a:rPr lang="de-DE" smtClean="0"/>
              <a:t>    Network </a:t>
            </a:r>
            <a:r>
              <a:rPr lang="de-DE" b="1" smtClean="0"/>
              <a:t>n1 = new Network(1, null);</a:t>
            </a:r>
          </a:p>
          <a:p>
            <a:r>
              <a:rPr lang="de-DE" smtClean="0"/>
              <a:t>    n1.go(n1);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void go(Network n1) {</a:t>
            </a:r>
          </a:p>
          <a:p>
            <a:r>
              <a:rPr lang="de-DE" smtClean="0"/>
              <a:t>    Network n2 = new Network(2, n1);</a:t>
            </a:r>
          </a:p>
          <a:p>
            <a:r>
              <a:rPr lang="de-DE" smtClean="0"/>
              <a:t>    Network n3 = new Network(3, n2);</a:t>
            </a:r>
          </a:p>
          <a:p>
            <a:r>
              <a:rPr lang="de-DE" smtClean="0"/>
              <a:t>    System.out.println(n3.p.p.id);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60665" y="665018"/>
            <a:ext cx="35626" cy="59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18805" y="5795157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1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37379" y="5510181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sp>
        <p:nvSpPr>
          <p:cNvPr id="10" name="Freihandform 9"/>
          <p:cNvSpPr/>
          <p:nvPr/>
        </p:nvSpPr>
        <p:spPr>
          <a:xfrm>
            <a:off x="2778826" y="5568721"/>
            <a:ext cx="2783295" cy="972257"/>
          </a:xfrm>
          <a:custGeom>
            <a:avLst/>
            <a:gdLst>
              <a:gd name="connsiteX0" fmla="*/ 0 w 2783295"/>
              <a:gd name="connsiteY0" fmla="*/ 677700 h 972257"/>
              <a:gd name="connsiteX1" fmla="*/ 2648197 w 2783295"/>
              <a:gd name="connsiteY1" fmla="*/ 938957 h 972257"/>
              <a:gd name="connsiteX2" fmla="*/ 2196935 w 2783295"/>
              <a:gd name="connsiteY2" fmla="*/ 12682 h 972257"/>
              <a:gd name="connsiteX3" fmla="*/ 475013 w 2783295"/>
              <a:gd name="connsiteY3" fmla="*/ 392692 h 9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95" h="972257">
                <a:moveTo>
                  <a:pt x="0" y="677700"/>
                </a:moveTo>
                <a:cubicBezTo>
                  <a:pt x="1141020" y="863746"/>
                  <a:pt x="2282041" y="1049793"/>
                  <a:pt x="2648197" y="938957"/>
                </a:cubicBezTo>
                <a:cubicBezTo>
                  <a:pt x="3014353" y="828121"/>
                  <a:pt x="2559132" y="103726"/>
                  <a:pt x="2196935" y="12682"/>
                </a:cubicBezTo>
                <a:cubicBezTo>
                  <a:pt x="1834738" y="-78362"/>
                  <a:pt x="732312" y="349149"/>
                  <a:pt x="475013" y="39269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7" idx="3"/>
            <a:endCxn id="8" idx="1"/>
          </p:cNvCxnSpPr>
          <p:nvPr/>
        </p:nvCxnSpPr>
        <p:spPr>
          <a:xfrm flipV="1">
            <a:off x="803524" y="6115792"/>
            <a:ext cx="1215281" cy="50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003969" y="308758"/>
            <a:ext cx="37770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Network {</a:t>
            </a:r>
          </a:p>
          <a:p>
            <a:r>
              <a:rPr lang="de-DE" smtClean="0"/>
              <a:t>  Network(int x, Network n) {</a:t>
            </a:r>
          </a:p>
          <a:p>
            <a:r>
              <a:rPr lang="de-DE" smtClean="0"/>
              <a:t>    id = x;</a:t>
            </a:r>
          </a:p>
          <a:p>
            <a:r>
              <a:rPr lang="de-DE" smtClean="0"/>
              <a:t>    p = this;</a:t>
            </a:r>
          </a:p>
          <a:p>
            <a:r>
              <a:rPr lang="de-DE" smtClean="0"/>
              <a:t>    if(n != null) p = n;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int id;</a:t>
            </a:r>
          </a:p>
          <a:p>
            <a:r>
              <a:rPr lang="de-DE" smtClean="0"/>
              <a:t>  Network p;</a:t>
            </a:r>
          </a:p>
          <a:p>
            <a:r>
              <a:rPr lang="de-DE" smtClean="0"/>
              <a:t>  public static void main(String[] args) {</a:t>
            </a:r>
          </a:p>
          <a:p>
            <a:r>
              <a:rPr lang="de-DE" smtClean="0"/>
              <a:t>    Network n1 = new Network(1, null);</a:t>
            </a:r>
          </a:p>
          <a:p>
            <a:r>
              <a:rPr lang="de-DE" b="1" smtClean="0"/>
              <a:t>    n1.go(n1);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void go(</a:t>
            </a:r>
            <a:r>
              <a:rPr lang="de-DE" b="1" smtClean="0"/>
              <a:t>Network n1</a:t>
            </a:r>
            <a:r>
              <a:rPr lang="de-DE" smtClean="0"/>
              <a:t>) {</a:t>
            </a:r>
          </a:p>
          <a:p>
            <a:r>
              <a:rPr lang="de-DE" smtClean="0"/>
              <a:t>    Network n2 = new Network(2, n1);</a:t>
            </a:r>
          </a:p>
          <a:p>
            <a:r>
              <a:rPr lang="de-DE" smtClean="0"/>
              <a:t>    Network n3 = new Network(3, n2);</a:t>
            </a:r>
          </a:p>
          <a:p>
            <a:r>
              <a:rPr lang="de-DE" smtClean="0"/>
              <a:t>    System.out.println(n3.p.p.id);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60665" y="665018"/>
            <a:ext cx="35626" cy="59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18805" y="5795157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1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37379" y="5510181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sp>
        <p:nvSpPr>
          <p:cNvPr id="10" name="Freihandform 9"/>
          <p:cNvSpPr/>
          <p:nvPr/>
        </p:nvSpPr>
        <p:spPr>
          <a:xfrm>
            <a:off x="2778826" y="5568721"/>
            <a:ext cx="2783295" cy="972257"/>
          </a:xfrm>
          <a:custGeom>
            <a:avLst/>
            <a:gdLst>
              <a:gd name="connsiteX0" fmla="*/ 0 w 2783295"/>
              <a:gd name="connsiteY0" fmla="*/ 677700 h 972257"/>
              <a:gd name="connsiteX1" fmla="*/ 2648197 w 2783295"/>
              <a:gd name="connsiteY1" fmla="*/ 938957 h 972257"/>
              <a:gd name="connsiteX2" fmla="*/ 2196935 w 2783295"/>
              <a:gd name="connsiteY2" fmla="*/ 12682 h 972257"/>
              <a:gd name="connsiteX3" fmla="*/ 475013 w 2783295"/>
              <a:gd name="connsiteY3" fmla="*/ 392692 h 9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95" h="972257">
                <a:moveTo>
                  <a:pt x="0" y="677700"/>
                </a:moveTo>
                <a:cubicBezTo>
                  <a:pt x="1141020" y="863746"/>
                  <a:pt x="2282041" y="1049793"/>
                  <a:pt x="2648197" y="938957"/>
                </a:cubicBezTo>
                <a:cubicBezTo>
                  <a:pt x="3014353" y="828121"/>
                  <a:pt x="2559132" y="103726"/>
                  <a:pt x="2196935" y="12682"/>
                </a:cubicBezTo>
                <a:cubicBezTo>
                  <a:pt x="1834738" y="-78362"/>
                  <a:pt x="732312" y="349149"/>
                  <a:pt x="475013" y="39269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7" idx="3"/>
            <a:endCxn id="8" idx="1"/>
          </p:cNvCxnSpPr>
          <p:nvPr/>
        </p:nvCxnSpPr>
        <p:spPr>
          <a:xfrm flipV="1">
            <a:off x="803524" y="6115792"/>
            <a:ext cx="1215281" cy="50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9025247" y="3301340"/>
            <a:ext cx="866898" cy="3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80010" y="36813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1460" y="3919878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13" name="Textfeld 12"/>
          <p:cNvSpPr txBox="1"/>
          <p:nvPr/>
        </p:nvSpPr>
        <p:spPr>
          <a:xfrm>
            <a:off x="698994" y="65572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cxnSp>
        <p:nvCxnSpPr>
          <p:cNvPr id="14" name="Gerade Verbindung mit Pfeil 13"/>
          <p:cNvCxnSpPr>
            <a:endCxn id="8" idx="1"/>
          </p:cNvCxnSpPr>
          <p:nvPr/>
        </p:nvCxnSpPr>
        <p:spPr>
          <a:xfrm>
            <a:off x="801525" y="3850309"/>
            <a:ext cx="1217280" cy="22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4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003969" y="308758"/>
            <a:ext cx="37770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Network {</a:t>
            </a:r>
          </a:p>
          <a:p>
            <a:r>
              <a:rPr lang="de-DE" smtClean="0"/>
              <a:t>  Network(int x, Network n) {</a:t>
            </a:r>
          </a:p>
          <a:p>
            <a:r>
              <a:rPr lang="de-DE" smtClean="0"/>
              <a:t>    id = x;</a:t>
            </a:r>
          </a:p>
          <a:p>
            <a:r>
              <a:rPr lang="de-DE" smtClean="0"/>
              <a:t>    p = this;</a:t>
            </a:r>
          </a:p>
          <a:p>
            <a:r>
              <a:rPr lang="de-DE" smtClean="0"/>
              <a:t>    if(n != null) p = n;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int id;</a:t>
            </a:r>
          </a:p>
          <a:p>
            <a:r>
              <a:rPr lang="de-DE" smtClean="0"/>
              <a:t>  Network p;</a:t>
            </a:r>
          </a:p>
          <a:p>
            <a:r>
              <a:rPr lang="de-DE" smtClean="0"/>
              <a:t>  public static void main(String[] args) {</a:t>
            </a:r>
          </a:p>
          <a:p>
            <a:r>
              <a:rPr lang="de-DE" smtClean="0"/>
              <a:t>    Network n1 = new Network(1, null);</a:t>
            </a:r>
          </a:p>
          <a:p>
            <a:r>
              <a:rPr lang="de-DE" b="1" smtClean="0"/>
              <a:t>    n1.go(n1);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void go(Network n1) {</a:t>
            </a:r>
          </a:p>
          <a:p>
            <a:r>
              <a:rPr lang="de-DE" smtClean="0"/>
              <a:t>    Network </a:t>
            </a:r>
            <a:r>
              <a:rPr lang="de-DE" b="1" smtClean="0"/>
              <a:t>n2 = new Network(2, n1);</a:t>
            </a:r>
          </a:p>
          <a:p>
            <a:r>
              <a:rPr lang="de-DE" smtClean="0"/>
              <a:t>    Network n3 = new Network(3, n2);</a:t>
            </a:r>
          </a:p>
          <a:p>
            <a:r>
              <a:rPr lang="de-DE" smtClean="0"/>
              <a:t>    System.out.println(n3.p.p.id);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60665" y="665018"/>
            <a:ext cx="35626" cy="59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18805" y="5795157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1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37379" y="5510181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sp>
        <p:nvSpPr>
          <p:cNvPr id="10" name="Freihandform 9"/>
          <p:cNvSpPr/>
          <p:nvPr/>
        </p:nvSpPr>
        <p:spPr>
          <a:xfrm>
            <a:off x="2778826" y="5568721"/>
            <a:ext cx="2783295" cy="972257"/>
          </a:xfrm>
          <a:custGeom>
            <a:avLst/>
            <a:gdLst>
              <a:gd name="connsiteX0" fmla="*/ 0 w 2783295"/>
              <a:gd name="connsiteY0" fmla="*/ 677700 h 972257"/>
              <a:gd name="connsiteX1" fmla="*/ 2648197 w 2783295"/>
              <a:gd name="connsiteY1" fmla="*/ 938957 h 972257"/>
              <a:gd name="connsiteX2" fmla="*/ 2196935 w 2783295"/>
              <a:gd name="connsiteY2" fmla="*/ 12682 h 972257"/>
              <a:gd name="connsiteX3" fmla="*/ 475013 w 2783295"/>
              <a:gd name="connsiteY3" fmla="*/ 392692 h 9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95" h="972257">
                <a:moveTo>
                  <a:pt x="0" y="677700"/>
                </a:moveTo>
                <a:cubicBezTo>
                  <a:pt x="1141020" y="863746"/>
                  <a:pt x="2282041" y="1049793"/>
                  <a:pt x="2648197" y="938957"/>
                </a:cubicBezTo>
                <a:cubicBezTo>
                  <a:pt x="3014353" y="828121"/>
                  <a:pt x="2559132" y="103726"/>
                  <a:pt x="2196935" y="12682"/>
                </a:cubicBezTo>
                <a:cubicBezTo>
                  <a:pt x="1834738" y="-78362"/>
                  <a:pt x="732312" y="349149"/>
                  <a:pt x="475013" y="39269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7" idx="3"/>
            <a:endCxn id="8" idx="1"/>
          </p:cNvCxnSpPr>
          <p:nvPr/>
        </p:nvCxnSpPr>
        <p:spPr>
          <a:xfrm flipV="1">
            <a:off x="803524" y="6115792"/>
            <a:ext cx="1215281" cy="50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80010" y="36813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1460" y="3919878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13" name="Textfeld 12"/>
          <p:cNvSpPr txBox="1"/>
          <p:nvPr/>
        </p:nvSpPr>
        <p:spPr>
          <a:xfrm>
            <a:off x="698994" y="65572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cxnSp>
        <p:nvCxnSpPr>
          <p:cNvPr id="14" name="Gerade Verbindung mit Pfeil 13"/>
          <p:cNvCxnSpPr>
            <a:endCxn id="8" idx="1"/>
          </p:cNvCxnSpPr>
          <p:nvPr/>
        </p:nvCxnSpPr>
        <p:spPr>
          <a:xfrm>
            <a:off x="801525" y="3850309"/>
            <a:ext cx="1217280" cy="22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0010" y="26943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n2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41460" y="293285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17" name="Rechteck 16"/>
          <p:cNvSpPr/>
          <p:nvPr/>
        </p:nvSpPr>
        <p:spPr>
          <a:xfrm>
            <a:off x="3500986" y="3972791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2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419560" y="3687815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cxnSp>
        <p:nvCxnSpPr>
          <p:cNvPr id="20" name="Gerade Verbindung mit Pfeil 19"/>
          <p:cNvCxnSpPr>
            <a:endCxn id="8" idx="0"/>
          </p:cNvCxnSpPr>
          <p:nvPr/>
        </p:nvCxnSpPr>
        <p:spPr>
          <a:xfrm flipH="1">
            <a:off x="2624447" y="4417621"/>
            <a:ext cx="1389413" cy="137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3"/>
            <a:endCxn id="17" idx="1"/>
          </p:cNvCxnSpPr>
          <p:nvPr/>
        </p:nvCxnSpPr>
        <p:spPr>
          <a:xfrm>
            <a:off x="803524" y="2878992"/>
            <a:ext cx="2697462" cy="14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0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003969" y="308758"/>
            <a:ext cx="377706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public class Network {</a:t>
            </a:r>
          </a:p>
          <a:p>
            <a:r>
              <a:rPr lang="de-DE" smtClean="0"/>
              <a:t>  Network(int x, Network n) {</a:t>
            </a:r>
          </a:p>
          <a:p>
            <a:r>
              <a:rPr lang="de-DE" smtClean="0"/>
              <a:t>    id = x;</a:t>
            </a:r>
          </a:p>
          <a:p>
            <a:r>
              <a:rPr lang="de-DE" smtClean="0"/>
              <a:t>    p = this;</a:t>
            </a:r>
          </a:p>
          <a:p>
            <a:r>
              <a:rPr lang="de-DE" smtClean="0"/>
              <a:t>    if(n != null) p = n;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int id;</a:t>
            </a:r>
          </a:p>
          <a:p>
            <a:r>
              <a:rPr lang="de-DE" smtClean="0"/>
              <a:t>  Network p;</a:t>
            </a:r>
          </a:p>
          <a:p>
            <a:r>
              <a:rPr lang="de-DE" smtClean="0"/>
              <a:t>  public static void main(String[] args) {</a:t>
            </a:r>
          </a:p>
          <a:p>
            <a:r>
              <a:rPr lang="de-DE" smtClean="0"/>
              <a:t>    Network n1 = new Network(1, null);</a:t>
            </a:r>
          </a:p>
          <a:p>
            <a:r>
              <a:rPr lang="de-DE" b="1" smtClean="0"/>
              <a:t>    n1.go(n1);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  void go(Network n1) {</a:t>
            </a:r>
          </a:p>
          <a:p>
            <a:r>
              <a:rPr lang="de-DE" smtClean="0"/>
              <a:t>    Network n2 = new Network(2, n1);</a:t>
            </a:r>
          </a:p>
          <a:p>
            <a:r>
              <a:rPr lang="de-DE" smtClean="0"/>
              <a:t>    Network </a:t>
            </a:r>
            <a:r>
              <a:rPr lang="de-DE" b="1" smtClean="0"/>
              <a:t>n3 = new Network(3, n2);</a:t>
            </a:r>
          </a:p>
          <a:p>
            <a:r>
              <a:rPr lang="de-DE" smtClean="0"/>
              <a:t>    System.out.println(n3.p.p.id);</a:t>
            </a:r>
          </a:p>
          <a:p>
            <a:r>
              <a:rPr lang="de-DE" smtClean="0"/>
              <a:t>  }</a:t>
            </a:r>
          </a:p>
          <a:p>
            <a:r>
              <a:rPr lang="de-DE" smtClean="0"/>
              <a:t>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60665" y="665018"/>
            <a:ext cx="35626" cy="59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18805" y="5795157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1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937379" y="5510181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sp>
        <p:nvSpPr>
          <p:cNvPr id="10" name="Freihandform 9"/>
          <p:cNvSpPr/>
          <p:nvPr/>
        </p:nvSpPr>
        <p:spPr>
          <a:xfrm>
            <a:off x="2778826" y="5568721"/>
            <a:ext cx="2783295" cy="972257"/>
          </a:xfrm>
          <a:custGeom>
            <a:avLst/>
            <a:gdLst>
              <a:gd name="connsiteX0" fmla="*/ 0 w 2783295"/>
              <a:gd name="connsiteY0" fmla="*/ 677700 h 972257"/>
              <a:gd name="connsiteX1" fmla="*/ 2648197 w 2783295"/>
              <a:gd name="connsiteY1" fmla="*/ 938957 h 972257"/>
              <a:gd name="connsiteX2" fmla="*/ 2196935 w 2783295"/>
              <a:gd name="connsiteY2" fmla="*/ 12682 h 972257"/>
              <a:gd name="connsiteX3" fmla="*/ 475013 w 2783295"/>
              <a:gd name="connsiteY3" fmla="*/ 392692 h 9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295" h="972257">
                <a:moveTo>
                  <a:pt x="0" y="677700"/>
                </a:moveTo>
                <a:cubicBezTo>
                  <a:pt x="1141020" y="863746"/>
                  <a:pt x="2282041" y="1049793"/>
                  <a:pt x="2648197" y="938957"/>
                </a:cubicBezTo>
                <a:cubicBezTo>
                  <a:pt x="3014353" y="828121"/>
                  <a:pt x="2559132" y="103726"/>
                  <a:pt x="2196935" y="12682"/>
                </a:cubicBezTo>
                <a:cubicBezTo>
                  <a:pt x="1834738" y="-78362"/>
                  <a:pt x="732312" y="349149"/>
                  <a:pt x="475013" y="39269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7" idx="3"/>
            <a:endCxn id="8" idx="1"/>
          </p:cNvCxnSpPr>
          <p:nvPr/>
        </p:nvCxnSpPr>
        <p:spPr>
          <a:xfrm flipV="1">
            <a:off x="803524" y="6115792"/>
            <a:ext cx="1215281" cy="50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80010" y="36813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n1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1460" y="3919878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13" name="Textfeld 12"/>
          <p:cNvSpPr txBox="1"/>
          <p:nvPr/>
        </p:nvSpPr>
        <p:spPr>
          <a:xfrm>
            <a:off x="698994" y="65572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main</a:t>
            </a:r>
            <a:endParaRPr lang="de-DE" sz="1100"/>
          </a:p>
        </p:txBody>
      </p:sp>
      <p:cxnSp>
        <p:nvCxnSpPr>
          <p:cNvPr id="14" name="Gerade Verbindung mit Pfeil 13"/>
          <p:cNvCxnSpPr>
            <a:endCxn id="8" idx="1"/>
          </p:cNvCxnSpPr>
          <p:nvPr/>
        </p:nvCxnSpPr>
        <p:spPr>
          <a:xfrm>
            <a:off x="801525" y="3850309"/>
            <a:ext cx="1217280" cy="22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0010" y="26943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n2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41460" y="293285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17" name="Rechteck 16"/>
          <p:cNvSpPr/>
          <p:nvPr/>
        </p:nvSpPr>
        <p:spPr>
          <a:xfrm>
            <a:off x="3500986" y="3972791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2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419560" y="3687815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cxnSp>
        <p:nvCxnSpPr>
          <p:cNvPr id="20" name="Gerade Verbindung mit Pfeil 19"/>
          <p:cNvCxnSpPr>
            <a:endCxn id="8" idx="0"/>
          </p:cNvCxnSpPr>
          <p:nvPr/>
        </p:nvCxnSpPr>
        <p:spPr>
          <a:xfrm flipH="1">
            <a:off x="2624447" y="4417621"/>
            <a:ext cx="1389413" cy="137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3"/>
            <a:endCxn id="17" idx="1"/>
          </p:cNvCxnSpPr>
          <p:nvPr/>
        </p:nvCxnSpPr>
        <p:spPr>
          <a:xfrm>
            <a:off x="803524" y="2878992"/>
            <a:ext cx="2697462" cy="14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14792" y="13372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n3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42" y="1575798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go</a:t>
            </a:r>
            <a:endParaRPr lang="de-DE" sz="1100"/>
          </a:p>
        </p:txBody>
      </p:sp>
      <p:sp>
        <p:nvSpPr>
          <p:cNvPr id="23" name="Rechteck 22"/>
          <p:cNvSpPr/>
          <p:nvPr/>
        </p:nvSpPr>
        <p:spPr>
          <a:xfrm>
            <a:off x="2671948" y="1344369"/>
            <a:ext cx="1211283" cy="6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id = 3</a:t>
            </a:r>
          </a:p>
          <a:p>
            <a:pPr algn="ctr"/>
            <a:r>
              <a:rPr lang="de-DE" sz="1400"/>
              <a:t>p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590522" y="1059393"/>
            <a:ext cx="81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Network</a:t>
            </a:r>
            <a:endParaRPr lang="de-DE" sz="1400"/>
          </a:p>
        </p:txBody>
      </p:sp>
      <p:cxnSp>
        <p:nvCxnSpPr>
          <p:cNvPr id="5" name="Gerade Verbindung mit Pfeil 4"/>
          <p:cNvCxnSpPr>
            <a:endCxn id="17" idx="0"/>
          </p:cNvCxnSpPr>
          <p:nvPr/>
        </p:nvCxnSpPr>
        <p:spPr>
          <a:xfrm>
            <a:off x="3408218" y="1837408"/>
            <a:ext cx="698410" cy="2135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9" idx="3"/>
            <a:endCxn id="23" idx="1"/>
          </p:cNvCxnSpPr>
          <p:nvPr/>
        </p:nvCxnSpPr>
        <p:spPr>
          <a:xfrm>
            <a:off x="838306" y="1521937"/>
            <a:ext cx="1833642" cy="14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Breitbild</PresentationFormat>
  <Paragraphs>160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3</cp:revision>
  <dcterms:created xsi:type="dcterms:W3CDTF">2019-12-03T07:20:45Z</dcterms:created>
  <dcterms:modified xsi:type="dcterms:W3CDTF">2019-12-03T07:37:01Z</dcterms:modified>
</cp:coreProperties>
</file>