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83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85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88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18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73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53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88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64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3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85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28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8C25E-F2E1-4238-AF88-764D87ECFD00}" type="datetimeFigureOut">
              <a:rPr lang="de-DE" smtClean="0"/>
              <a:t>04.12.2019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8885E-3EEC-4344-B5D8-22A44D36EA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78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</a:t>
            </a:r>
            <a:r>
              <a:rPr lang="de-DE" b="1" smtClean="0"/>
              <a:t>Box b1 = new Box(5);</a:t>
            </a:r>
          </a:p>
          <a:p>
            <a:r>
              <a:rPr lang="de-DE" smtClean="0"/>
              <a:t>10. Box[] ba = go(b1, new Box(6));</a:t>
            </a:r>
          </a:p>
          <a:p>
            <a:r>
              <a:rPr lang="de-DE" smtClean="0"/>
              <a:t>11. 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go(Box b1, Box b2) {</a:t>
            </a:r>
          </a:p>
          <a:p>
            <a:r>
              <a:rPr lang="de-DE" smtClean="0"/>
              <a:t>15. b1.size = 4;</a:t>
            </a:r>
          </a:p>
          <a:p>
            <a:r>
              <a:rPr lang="de-DE" smtClean="0"/>
              <a:t>16. 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5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79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Box b1 = new Box(5);</a:t>
            </a:r>
          </a:p>
          <a:p>
            <a:r>
              <a:rPr lang="de-DE" smtClean="0"/>
              <a:t>10. Box[] </a:t>
            </a:r>
            <a:r>
              <a:rPr lang="de-DE" b="1" smtClean="0"/>
              <a:t>ba</a:t>
            </a:r>
            <a:r>
              <a:rPr lang="de-DE" smtClean="0"/>
              <a:t> = go(b1, </a:t>
            </a:r>
            <a:r>
              <a:rPr lang="de-DE" b="1" smtClean="0"/>
              <a:t>new Box(6)</a:t>
            </a:r>
            <a:r>
              <a:rPr lang="de-DE" smtClean="0"/>
              <a:t>);</a:t>
            </a:r>
          </a:p>
          <a:p>
            <a:r>
              <a:rPr lang="de-DE" smtClean="0"/>
              <a:t>11. 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go(Box b1, Box b2) {</a:t>
            </a:r>
          </a:p>
          <a:p>
            <a:r>
              <a:rPr lang="de-DE" smtClean="0"/>
              <a:t>15. b1.size = 4;</a:t>
            </a:r>
          </a:p>
          <a:p>
            <a:r>
              <a:rPr lang="de-DE" smtClean="0"/>
              <a:t>16. 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5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51262" y="56521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20146" y="4476997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6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5984772" y="4298408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102505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Box b1 = new Box(5);</a:t>
            </a:r>
          </a:p>
          <a:p>
            <a:r>
              <a:rPr lang="de-DE" smtClean="0"/>
              <a:t>10. Box[] ba = </a:t>
            </a:r>
            <a:r>
              <a:rPr lang="de-DE" b="1" smtClean="0"/>
              <a:t>go(b1, new Box(6))</a:t>
            </a:r>
            <a:r>
              <a:rPr lang="de-DE" smtClean="0"/>
              <a:t>;</a:t>
            </a:r>
          </a:p>
          <a:p>
            <a:r>
              <a:rPr lang="de-DE" smtClean="0"/>
              <a:t>11. 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</a:t>
            </a:r>
            <a:r>
              <a:rPr lang="de-DE" b="1" smtClean="0"/>
              <a:t>Box b1, Box b2</a:t>
            </a:r>
            <a:r>
              <a:rPr lang="de-DE" smtClean="0"/>
              <a:t>) {</a:t>
            </a:r>
          </a:p>
          <a:p>
            <a:r>
              <a:rPr lang="de-DE" smtClean="0"/>
              <a:t>15. b1.size = 4;</a:t>
            </a:r>
          </a:p>
          <a:p>
            <a:r>
              <a:rPr lang="de-DE" smtClean="0"/>
              <a:t>16. 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5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51262" y="56521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20146" y="4476997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6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5984772" y="4298408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8977745" y="2553195"/>
            <a:ext cx="142505" cy="80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451262" y="39290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82800" y="4228858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sp>
        <p:nvSpPr>
          <p:cNvPr id="16" name="Textfeld 15"/>
          <p:cNvSpPr txBox="1"/>
          <p:nvPr/>
        </p:nvSpPr>
        <p:spPr>
          <a:xfrm>
            <a:off x="444850" y="25752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76388" y="2875071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cxnSp>
        <p:nvCxnSpPr>
          <p:cNvPr id="18" name="Gerade Verbindung mit Pfeil 17"/>
          <p:cNvCxnSpPr>
            <a:stCxn id="14" idx="3"/>
            <a:endCxn id="8" idx="1"/>
          </p:cNvCxnSpPr>
          <p:nvPr/>
        </p:nvCxnSpPr>
        <p:spPr>
          <a:xfrm>
            <a:off x="874776" y="4113742"/>
            <a:ext cx="4338492" cy="21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6" idx="3"/>
            <a:endCxn id="10" idx="1"/>
          </p:cNvCxnSpPr>
          <p:nvPr/>
        </p:nvCxnSpPr>
        <p:spPr>
          <a:xfrm>
            <a:off x="868364" y="2759955"/>
            <a:ext cx="4451782" cy="19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89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Box b1 = new Box(5);</a:t>
            </a:r>
          </a:p>
          <a:p>
            <a:r>
              <a:rPr lang="de-DE" smtClean="0"/>
              <a:t>10. Box[] ba = </a:t>
            </a:r>
            <a:r>
              <a:rPr lang="de-DE" b="1" smtClean="0"/>
              <a:t>go(b1, new Box(6))</a:t>
            </a:r>
            <a:r>
              <a:rPr lang="de-DE" smtClean="0"/>
              <a:t>;</a:t>
            </a:r>
          </a:p>
          <a:p>
            <a:r>
              <a:rPr lang="de-DE" smtClean="0"/>
              <a:t>11. 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go(Box b1, Box b2) {</a:t>
            </a:r>
          </a:p>
          <a:p>
            <a:r>
              <a:rPr lang="de-DE" smtClean="0"/>
              <a:t>15. </a:t>
            </a:r>
            <a:r>
              <a:rPr lang="de-DE" b="1" smtClean="0"/>
              <a:t>b1.size = 4;</a:t>
            </a:r>
          </a:p>
          <a:p>
            <a:r>
              <a:rPr lang="de-DE" smtClean="0"/>
              <a:t>16. 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4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51262" y="56521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20146" y="4476997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6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5984772" y="4298408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451262" y="39290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82800" y="4228858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sp>
        <p:nvSpPr>
          <p:cNvPr id="16" name="Textfeld 15"/>
          <p:cNvSpPr txBox="1"/>
          <p:nvPr/>
        </p:nvSpPr>
        <p:spPr>
          <a:xfrm>
            <a:off x="444850" y="25752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76388" y="2875071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cxnSp>
        <p:nvCxnSpPr>
          <p:cNvPr id="18" name="Gerade Verbindung mit Pfeil 17"/>
          <p:cNvCxnSpPr>
            <a:stCxn id="14" idx="3"/>
            <a:endCxn id="8" idx="1"/>
          </p:cNvCxnSpPr>
          <p:nvPr/>
        </p:nvCxnSpPr>
        <p:spPr>
          <a:xfrm>
            <a:off x="874776" y="4113742"/>
            <a:ext cx="4338492" cy="21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6" idx="3"/>
            <a:endCxn id="10" idx="1"/>
          </p:cNvCxnSpPr>
          <p:nvPr/>
        </p:nvCxnSpPr>
        <p:spPr>
          <a:xfrm>
            <a:off x="868364" y="2759955"/>
            <a:ext cx="4451782" cy="19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2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Box b1 = new Box(5);</a:t>
            </a:r>
          </a:p>
          <a:p>
            <a:r>
              <a:rPr lang="de-DE" smtClean="0"/>
              <a:t>10. Box[] ba = </a:t>
            </a:r>
            <a:r>
              <a:rPr lang="de-DE" b="1" smtClean="0"/>
              <a:t>go(b1, new Box(6))</a:t>
            </a:r>
            <a:r>
              <a:rPr lang="de-DE" smtClean="0"/>
              <a:t>;</a:t>
            </a:r>
          </a:p>
          <a:p>
            <a:r>
              <a:rPr lang="de-DE" smtClean="0"/>
              <a:t>11. 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go(Box b1, Box b2) {</a:t>
            </a:r>
          </a:p>
          <a:p>
            <a:r>
              <a:rPr lang="de-DE" smtClean="0"/>
              <a:t>15. b1.size = 4;</a:t>
            </a:r>
          </a:p>
          <a:p>
            <a:r>
              <a:rPr lang="de-DE" smtClean="0"/>
              <a:t>16. </a:t>
            </a:r>
            <a:r>
              <a:rPr lang="de-DE" b="1" smtClean="0"/>
              <a:t>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4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51262" y="56521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20146" y="4476997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6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5984772" y="4298408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sp>
        <p:nvSpPr>
          <p:cNvPr id="14" name="Textfeld 13"/>
          <p:cNvSpPr txBox="1"/>
          <p:nvPr/>
        </p:nvSpPr>
        <p:spPr>
          <a:xfrm>
            <a:off x="451262" y="392907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15" name="Textfeld 14"/>
          <p:cNvSpPr txBox="1"/>
          <p:nvPr/>
        </p:nvSpPr>
        <p:spPr>
          <a:xfrm>
            <a:off x="582800" y="4228858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sp>
        <p:nvSpPr>
          <p:cNvPr id="16" name="Textfeld 15"/>
          <p:cNvSpPr txBox="1"/>
          <p:nvPr/>
        </p:nvSpPr>
        <p:spPr>
          <a:xfrm>
            <a:off x="444850" y="25752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b2</a:t>
            </a:r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576388" y="2875071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cxnSp>
        <p:nvCxnSpPr>
          <p:cNvPr id="18" name="Gerade Verbindung mit Pfeil 17"/>
          <p:cNvCxnSpPr>
            <a:stCxn id="14" idx="3"/>
            <a:endCxn id="8" idx="1"/>
          </p:cNvCxnSpPr>
          <p:nvPr/>
        </p:nvCxnSpPr>
        <p:spPr>
          <a:xfrm>
            <a:off x="874776" y="4113742"/>
            <a:ext cx="4338492" cy="2132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6" idx="3"/>
            <a:endCxn id="10" idx="1"/>
          </p:cNvCxnSpPr>
          <p:nvPr/>
        </p:nvCxnSpPr>
        <p:spPr>
          <a:xfrm>
            <a:off x="868364" y="2759955"/>
            <a:ext cx="4451782" cy="1907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2564678" y="1976644"/>
            <a:ext cx="879166" cy="41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3229304" y="1798055"/>
            <a:ext cx="56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Box[]</a:t>
            </a:r>
            <a:endParaRPr lang="de-DE" sz="1400"/>
          </a:p>
        </p:txBody>
      </p:sp>
      <p:sp>
        <p:nvSpPr>
          <p:cNvPr id="22" name="Rechteck 21"/>
          <p:cNvSpPr/>
          <p:nvPr/>
        </p:nvSpPr>
        <p:spPr>
          <a:xfrm>
            <a:off x="2564678" y="2381666"/>
            <a:ext cx="879166" cy="41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" name="Gerade Verbindung mit Pfeil 4"/>
          <p:cNvCxnSpPr>
            <a:endCxn id="10" idx="1"/>
          </p:cNvCxnSpPr>
          <p:nvPr/>
        </p:nvCxnSpPr>
        <p:spPr>
          <a:xfrm>
            <a:off x="3044022" y="2181792"/>
            <a:ext cx="2276124" cy="2485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8" idx="1"/>
          </p:cNvCxnSpPr>
          <p:nvPr/>
        </p:nvCxnSpPr>
        <p:spPr>
          <a:xfrm>
            <a:off x="3003972" y="2565530"/>
            <a:ext cx="2209296" cy="3680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499009" y="15826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ma</a:t>
            </a:r>
            <a:endParaRPr lang="de-DE"/>
          </a:p>
        </p:txBody>
      </p:sp>
      <p:sp>
        <p:nvSpPr>
          <p:cNvPr id="26" name="Textfeld 25"/>
          <p:cNvSpPr txBox="1"/>
          <p:nvPr/>
        </p:nvSpPr>
        <p:spPr>
          <a:xfrm>
            <a:off x="706012" y="1865825"/>
            <a:ext cx="337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go</a:t>
            </a:r>
            <a:endParaRPr lang="de-DE" sz="1200"/>
          </a:p>
        </p:txBody>
      </p:sp>
      <p:cxnSp>
        <p:nvCxnSpPr>
          <p:cNvPr id="27" name="Gerade Verbindung mit Pfeil 26"/>
          <p:cNvCxnSpPr>
            <a:stCxn id="25" idx="3"/>
            <a:endCxn id="19" idx="1"/>
          </p:cNvCxnSpPr>
          <p:nvPr/>
        </p:nvCxnSpPr>
        <p:spPr>
          <a:xfrm>
            <a:off x="978627" y="1767277"/>
            <a:ext cx="1586051" cy="41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7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Box b1 = new Box(5);</a:t>
            </a:r>
          </a:p>
          <a:p>
            <a:r>
              <a:rPr lang="de-DE" smtClean="0"/>
              <a:t>10. Box[] </a:t>
            </a:r>
            <a:r>
              <a:rPr lang="de-DE" b="1" smtClean="0"/>
              <a:t>ba = </a:t>
            </a:r>
            <a:r>
              <a:rPr lang="de-DE" smtClean="0"/>
              <a:t>go(b1, new Box(6));</a:t>
            </a:r>
          </a:p>
          <a:p>
            <a:r>
              <a:rPr lang="de-DE" smtClean="0"/>
              <a:t>11. 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go(Box b1, Box b2) {</a:t>
            </a:r>
          </a:p>
          <a:p>
            <a:r>
              <a:rPr lang="de-DE" smtClean="0"/>
              <a:t>15. b1.size = 4;</a:t>
            </a:r>
          </a:p>
          <a:p>
            <a:r>
              <a:rPr lang="de-DE" smtClean="0"/>
              <a:t>16. 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4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51262" y="56521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20146" y="4476997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6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5984772" y="4298408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sp>
        <p:nvSpPr>
          <p:cNvPr id="19" name="Rechteck 18"/>
          <p:cNvSpPr/>
          <p:nvPr/>
        </p:nvSpPr>
        <p:spPr>
          <a:xfrm>
            <a:off x="2564678" y="1976644"/>
            <a:ext cx="879166" cy="41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3229304" y="1798055"/>
            <a:ext cx="56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Box[]</a:t>
            </a:r>
            <a:endParaRPr lang="de-DE" sz="1400"/>
          </a:p>
        </p:txBody>
      </p:sp>
      <p:sp>
        <p:nvSpPr>
          <p:cNvPr id="22" name="Rechteck 21"/>
          <p:cNvSpPr/>
          <p:nvPr/>
        </p:nvSpPr>
        <p:spPr>
          <a:xfrm>
            <a:off x="2564678" y="2381666"/>
            <a:ext cx="879166" cy="41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" name="Gerade Verbindung mit Pfeil 4"/>
          <p:cNvCxnSpPr>
            <a:endCxn id="10" idx="1"/>
          </p:cNvCxnSpPr>
          <p:nvPr/>
        </p:nvCxnSpPr>
        <p:spPr>
          <a:xfrm>
            <a:off x="3044022" y="2181792"/>
            <a:ext cx="2276124" cy="24852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8" idx="1"/>
          </p:cNvCxnSpPr>
          <p:nvPr/>
        </p:nvCxnSpPr>
        <p:spPr>
          <a:xfrm>
            <a:off x="3003972" y="2565530"/>
            <a:ext cx="2209296" cy="3680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2" idx="3"/>
            <a:endCxn id="19" idx="1"/>
          </p:cNvCxnSpPr>
          <p:nvPr/>
        </p:nvCxnSpPr>
        <p:spPr>
          <a:xfrm flipV="1">
            <a:off x="868364" y="2181793"/>
            <a:ext cx="1696314" cy="365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0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10202" y="296883"/>
            <a:ext cx="464960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3. class Box {</a:t>
            </a:r>
          </a:p>
          <a:p>
            <a:r>
              <a:rPr lang="de-DE" smtClean="0"/>
              <a:t>4. int size;</a:t>
            </a:r>
          </a:p>
          <a:p>
            <a:r>
              <a:rPr lang="de-DE" smtClean="0"/>
              <a:t>5. Box(int s) { size = s; }</a:t>
            </a:r>
          </a:p>
          <a:p>
            <a:r>
              <a:rPr lang="de-DE" smtClean="0"/>
              <a:t>6. }</a:t>
            </a:r>
          </a:p>
          <a:p>
            <a:r>
              <a:rPr lang="de-DE" smtClean="0"/>
              <a:t>7. public class Laser {</a:t>
            </a:r>
          </a:p>
          <a:p>
            <a:r>
              <a:rPr lang="de-DE" smtClean="0"/>
              <a:t>8. public static void main(String[] args) {</a:t>
            </a:r>
          </a:p>
          <a:p>
            <a:r>
              <a:rPr lang="de-DE" smtClean="0"/>
              <a:t>9. Box b1 = new Box(5);</a:t>
            </a:r>
          </a:p>
          <a:p>
            <a:r>
              <a:rPr lang="de-DE" smtClean="0"/>
              <a:t>10. Box[] ba = go(b1, new Box(6));</a:t>
            </a:r>
          </a:p>
          <a:p>
            <a:r>
              <a:rPr lang="de-DE" smtClean="0"/>
              <a:t>11. </a:t>
            </a:r>
            <a:r>
              <a:rPr lang="de-DE" b="1" smtClean="0"/>
              <a:t>ba[0] = b1;</a:t>
            </a:r>
          </a:p>
          <a:p>
            <a:r>
              <a:rPr lang="de-DE" smtClean="0"/>
              <a:t>12. for(Box b : ba) System.out.print(b.size + " ");</a:t>
            </a:r>
          </a:p>
          <a:p>
            <a:r>
              <a:rPr lang="de-DE" smtClean="0"/>
              <a:t>13. }</a:t>
            </a:r>
          </a:p>
          <a:p>
            <a:r>
              <a:rPr lang="de-DE" smtClean="0"/>
              <a:t>14. static Box[] go(Box b1, Box b2) {</a:t>
            </a:r>
          </a:p>
          <a:p>
            <a:r>
              <a:rPr lang="de-DE" smtClean="0"/>
              <a:t>15. b1.size = 4;</a:t>
            </a:r>
          </a:p>
          <a:p>
            <a:r>
              <a:rPr lang="de-DE" smtClean="0"/>
              <a:t>16. Box[] ma = {b2, b1};</a:t>
            </a:r>
          </a:p>
          <a:p>
            <a:r>
              <a:rPr lang="de-DE" smtClean="0"/>
              <a:t>17. return ma;</a:t>
            </a:r>
          </a:p>
          <a:p>
            <a:r>
              <a:rPr lang="de-DE" smtClean="0"/>
              <a:t>18. }</a:t>
            </a:r>
          </a:p>
          <a:p>
            <a:r>
              <a:rPr lang="de-DE" smtClean="0"/>
              <a:t>19. }</a:t>
            </a:r>
          </a:p>
          <a:p>
            <a:endParaRPr lang="de-DE" smtClean="0"/>
          </a:p>
          <a:p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>
            <a:off x="1353787" y="106878"/>
            <a:ext cx="23751" cy="6638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451262" y="643642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b1</a:t>
            </a:r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5213268" y="6056415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4</a:t>
            </a:r>
            <a:endParaRPr lang="de-DE" sz="1400"/>
          </a:p>
        </p:txBody>
      </p:sp>
      <p:sp>
        <p:nvSpPr>
          <p:cNvPr id="9" name="Textfeld 8"/>
          <p:cNvSpPr txBox="1"/>
          <p:nvPr/>
        </p:nvSpPr>
        <p:spPr>
          <a:xfrm>
            <a:off x="5877894" y="5877826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cxnSp>
        <p:nvCxnSpPr>
          <p:cNvPr id="11" name="Gerade Verbindung mit Pfeil 10"/>
          <p:cNvCxnSpPr>
            <a:stCxn id="7" idx="3"/>
            <a:endCxn id="8" idx="1"/>
          </p:cNvCxnSpPr>
          <p:nvPr/>
        </p:nvCxnSpPr>
        <p:spPr>
          <a:xfrm flipV="1">
            <a:off x="874776" y="6246421"/>
            <a:ext cx="4338492" cy="37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451262" y="565219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ba</a:t>
            </a: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5320146" y="4476997"/>
            <a:ext cx="890650" cy="3800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mtClean="0"/>
              <a:t>size = 6</a:t>
            </a:r>
            <a:endParaRPr lang="de-DE" sz="1400"/>
          </a:p>
        </p:txBody>
      </p:sp>
      <p:sp>
        <p:nvSpPr>
          <p:cNvPr id="12" name="Textfeld 11"/>
          <p:cNvSpPr txBox="1"/>
          <p:nvPr/>
        </p:nvSpPr>
        <p:spPr>
          <a:xfrm>
            <a:off x="5984772" y="4298408"/>
            <a:ext cx="45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</a:t>
            </a:r>
            <a:endParaRPr lang="de-DE" sz="1400"/>
          </a:p>
        </p:txBody>
      </p:sp>
      <p:sp>
        <p:nvSpPr>
          <p:cNvPr id="19" name="Rechteck 18"/>
          <p:cNvSpPr/>
          <p:nvPr/>
        </p:nvSpPr>
        <p:spPr>
          <a:xfrm>
            <a:off x="2564678" y="1976644"/>
            <a:ext cx="879166" cy="41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20" name="Textfeld 19"/>
          <p:cNvSpPr txBox="1"/>
          <p:nvPr/>
        </p:nvSpPr>
        <p:spPr>
          <a:xfrm>
            <a:off x="3229304" y="1798055"/>
            <a:ext cx="56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Box[]</a:t>
            </a:r>
            <a:endParaRPr lang="de-DE" sz="1400"/>
          </a:p>
        </p:txBody>
      </p:sp>
      <p:sp>
        <p:nvSpPr>
          <p:cNvPr id="22" name="Rechteck 21"/>
          <p:cNvSpPr/>
          <p:nvPr/>
        </p:nvSpPr>
        <p:spPr>
          <a:xfrm>
            <a:off x="2564678" y="2381666"/>
            <a:ext cx="879166" cy="410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3044022" y="2181792"/>
            <a:ext cx="2276124" cy="3839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8" idx="1"/>
          </p:cNvCxnSpPr>
          <p:nvPr/>
        </p:nvCxnSpPr>
        <p:spPr>
          <a:xfrm>
            <a:off x="3003972" y="2565530"/>
            <a:ext cx="2209296" cy="3680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2" idx="3"/>
            <a:endCxn id="19" idx="1"/>
          </p:cNvCxnSpPr>
          <p:nvPr/>
        </p:nvCxnSpPr>
        <p:spPr>
          <a:xfrm flipV="1">
            <a:off x="868364" y="2181793"/>
            <a:ext cx="1696314" cy="365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925</Words>
  <Application>Microsoft Office PowerPoint</Application>
  <PresentationFormat>Breitbild</PresentationFormat>
  <Paragraphs>175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</dc:creator>
  <cp:lastModifiedBy>Andreas</cp:lastModifiedBy>
  <cp:revision>7</cp:revision>
  <dcterms:created xsi:type="dcterms:W3CDTF">2019-12-04T09:33:05Z</dcterms:created>
  <dcterms:modified xsi:type="dcterms:W3CDTF">2019-12-04T09:42:34Z</dcterms:modified>
</cp:coreProperties>
</file>