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7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3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45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643252" y="1306286"/>
            <a:ext cx="169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endParaRPr lang="de-DE"/>
          </a:p>
          <a:p>
            <a:r>
              <a:rPr lang="de-DE" i="1" smtClean="0"/>
              <a:t>java Launcher</a:t>
            </a:r>
            <a:endParaRPr lang="de-DE" i="1"/>
          </a:p>
        </p:txBody>
      </p:sp>
      <p:sp>
        <p:nvSpPr>
          <p:cNvPr id="10" name="Textfeld 9"/>
          <p:cNvSpPr txBox="1"/>
          <p:nvPr/>
        </p:nvSpPr>
        <p:spPr>
          <a:xfrm>
            <a:off x="2501319" y="2636298"/>
            <a:ext cx="47622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Da die main-Methode der Klasse ‚Launcher‘</a:t>
            </a:r>
          </a:p>
          <a:p>
            <a:r>
              <a:rPr lang="de-DE" b="1" smtClean="0"/>
              <a:t>gestartet werden soll,</a:t>
            </a:r>
          </a:p>
          <a:p>
            <a:r>
              <a:rPr lang="de-DE" b="1" smtClean="0"/>
              <a:t>wird die Klasse Launcher geladen.</a:t>
            </a:r>
          </a:p>
          <a:p>
            <a:endParaRPr lang="de-DE" b="1"/>
          </a:p>
          <a:p>
            <a:r>
              <a:rPr lang="de-DE" b="1" smtClean="0"/>
              <a:t>Später wird auch das Klassenobjekt für die</a:t>
            </a:r>
          </a:p>
          <a:p>
            <a:r>
              <a:rPr lang="de-DE" b="1" smtClean="0"/>
              <a:t>Klasse ‚Auto‘ geladen. </a:t>
            </a:r>
          </a:p>
          <a:p>
            <a:endParaRPr lang="de-DE" b="1"/>
          </a:p>
          <a:p>
            <a:r>
              <a:rPr lang="de-DE" b="1" smtClean="0"/>
              <a:t>Zur Vereinfachung werden die Klassenobjekte in</a:t>
            </a:r>
          </a:p>
          <a:p>
            <a:r>
              <a:rPr lang="de-DE" b="1" smtClean="0"/>
              <a:t>den Folien nicht dargestellt.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44100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b="1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375065" y="2826327"/>
            <a:ext cx="7433953" cy="34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003533" y="4631377"/>
            <a:ext cx="2685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Lokale Variable namens a1</a:t>
            </a:r>
          </a:p>
          <a:p>
            <a:r>
              <a:rPr lang="de-DE" smtClean="0"/>
              <a:t>auf dem Stack reservieren.</a:t>
            </a:r>
          </a:p>
          <a:p>
            <a:r>
              <a:rPr lang="de-DE" smtClean="0"/>
              <a:t>Sie ist eine Referenz.</a:t>
            </a:r>
          </a:p>
          <a:p>
            <a:endParaRPr lang="de-DE"/>
          </a:p>
          <a:p>
            <a:r>
              <a:rPr lang="de-DE" smtClean="0"/>
              <a:t>jede Referenz ist 32 breit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1780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b="1" smtClean="0"/>
              <a:t>         new Auto();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rgbClr val="FF0000"/>
                </a:solidFill>
              </a:rPr>
              <a:t>77100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2342244" y="3127764"/>
            <a:ext cx="595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</a:t>
            </a:r>
            <a:r>
              <a:rPr lang="de-DE" smtClean="0"/>
              <a:t>Nullwerten initialisieren.</a:t>
            </a:r>
            <a:endParaRPr lang="de-DE" smtClean="0"/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</a:t>
            </a:r>
            <a:r>
              <a:rPr lang="de-DE" b="1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2342244" y="3941622"/>
            <a:ext cx="595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</a:t>
            </a:r>
            <a:r>
              <a:rPr lang="de-DE" smtClean="0"/>
              <a:t>Nullwerten initialisieren.</a:t>
            </a:r>
            <a:endParaRPr lang="de-DE" smtClean="0"/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rgbClr val="FF0000"/>
                </a:solidFill>
              </a:rPr>
              <a:t>56300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05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b="1" smtClean="0"/>
              <a:t>a1 =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56300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04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Die komprimierte Anfangsadresse wird in</a:t>
            </a:r>
          </a:p>
          <a:p>
            <a:r>
              <a:rPr lang="de-DE" smtClean="0"/>
              <a:t>der lokalen Variable a1 kopiert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37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 b="1"/>
              <a:t> </a:t>
            </a:r>
            <a:r>
              <a:rPr lang="de-DE" b="1" smtClean="0"/>
              <a:t>        a1.leistung = 2000;</a:t>
            </a:r>
            <a:endParaRPr lang="de-DE" b="1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56300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78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Das Objekt wird gesucht, auf das die Referenz a1</a:t>
            </a:r>
          </a:p>
          <a:p>
            <a:r>
              <a:rPr lang="de-DE" smtClean="0"/>
              <a:t>verweist, und seine Unterspeicherstelle ‚leistung‘</a:t>
            </a:r>
          </a:p>
          <a:p>
            <a:r>
              <a:rPr lang="de-DE" smtClean="0"/>
              <a:t>wird überschrieben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2000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1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1115630" y="3260213"/>
            <a:ext cx="508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Im weiteren werden vereinfachte Bilder präsentiert</a:t>
            </a:r>
          </a:p>
          <a:p>
            <a:r>
              <a:rPr lang="de-DE" b="1" smtClean="0"/>
              <a:t>(ohne Speicheradressen)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2000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cxnSp>
        <p:nvCxnSpPr>
          <p:cNvPr id="12" name="Gerade Verbindung mit Pfeil 11"/>
          <p:cNvCxnSpPr>
            <a:stCxn id="3" idx="3"/>
          </p:cNvCxnSpPr>
          <p:nvPr/>
        </p:nvCxnSpPr>
        <p:spPr>
          <a:xfrm flipV="1">
            <a:off x="431777" y="5602681"/>
            <a:ext cx="6078543" cy="98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Breitbild</PresentationFormat>
  <Paragraphs>256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12</cp:revision>
  <dcterms:created xsi:type="dcterms:W3CDTF">2019-09-23T10:14:16Z</dcterms:created>
  <dcterms:modified xsi:type="dcterms:W3CDTF">2019-09-23T10:58:39Z</dcterms:modified>
</cp:coreProperties>
</file>