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4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2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23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7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5844-5D64-49BD-85AA-87E12FCC9469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040083" y="95003"/>
            <a:ext cx="0" cy="662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593766" y="36813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Stack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367646" y="36813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785268" y="1199408"/>
            <a:ext cx="13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x = 2;</a:t>
            </a:r>
          </a:p>
          <a:p>
            <a:r>
              <a:rPr lang="de-DE" dirty="0" err="1"/>
              <a:t>int</a:t>
            </a:r>
            <a:r>
              <a:rPr lang="de-DE" dirty="0"/>
              <a:t> y = 3;</a:t>
            </a:r>
          </a:p>
          <a:p>
            <a:r>
              <a:rPr lang="de-DE" dirty="0" err="1"/>
              <a:t>int</a:t>
            </a:r>
            <a:r>
              <a:rPr lang="de-DE" dirty="0"/>
              <a:t> z = x + y;</a:t>
            </a:r>
          </a:p>
        </p:txBody>
      </p:sp>
      <p:sp>
        <p:nvSpPr>
          <p:cNvPr id="9" name="Rechteck 8"/>
          <p:cNvSpPr/>
          <p:nvPr/>
        </p:nvSpPr>
        <p:spPr>
          <a:xfrm>
            <a:off x="486891" y="6103915"/>
            <a:ext cx="19356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0000..0010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18753" y="59614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86891" y="5688278"/>
            <a:ext cx="19356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0000..0011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18753" y="55457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86891" y="5261962"/>
            <a:ext cx="19356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0000..0101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18753" y="51194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4</cp:revision>
  <dcterms:created xsi:type="dcterms:W3CDTF">2019-09-13T06:54:46Z</dcterms:created>
  <dcterms:modified xsi:type="dcterms:W3CDTF">2019-09-13T07:33:40Z</dcterms:modified>
</cp:coreProperties>
</file>