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6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7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35A9-B534-4FFC-8CCD-140E540B7132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64C6-D0F4-44E1-87D4-1F34D4241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/>
              <a:t> </a:t>
            </a:r>
            <a:r>
              <a:rPr lang="de-DE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6254" y="118755"/>
            <a:ext cx="169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endParaRPr lang="de-DE"/>
          </a:p>
          <a:p>
            <a:r>
              <a:rPr lang="de-DE" i="1" smtClean="0"/>
              <a:t>java Foo</a:t>
            </a:r>
            <a:endParaRPr lang="de-DE" i="1"/>
          </a:p>
        </p:txBody>
      </p:sp>
      <p:sp>
        <p:nvSpPr>
          <p:cNvPr id="6" name="Textfeld 5"/>
          <p:cNvSpPr txBox="1"/>
          <p:nvPr/>
        </p:nvSpPr>
        <p:spPr>
          <a:xfrm>
            <a:off x="688769" y="1413163"/>
            <a:ext cx="502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Die Klasse Foo wird geladen, da die main-Methode</a:t>
            </a:r>
          </a:p>
          <a:p>
            <a:r>
              <a:rPr lang="de-DE" b="1" smtClean="0"/>
              <a:t>dieser Klasse gestartet werden soll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416026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 b="1"/>
              <a:t> </a:t>
            </a:r>
            <a:r>
              <a:rPr lang="de-DE" b="1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/>
              <a:t> </a:t>
            </a:r>
            <a:r>
              <a:rPr lang="de-DE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409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Die main-Methode der Klasse Foo startet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4763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 b="1"/>
              <a:t> </a:t>
            </a:r>
            <a:r>
              <a:rPr lang="de-DE" b="1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/>
              <a:t> </a:t>
            </a:r>
            <a:r>
              <a:rPr lang="de-DE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Die main-Methode läuft weiter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2154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b="1" smtClean="0"/>
              <a:t>          </a:t>
            </a:r>
            <a:r>
              <a:rPr lang="de-DE" smtClean="0"/>
              <a:t>System.out.println(</a:t>
            </a:r>
            <a:r>
              <a:rPr lang="de-DE" b="1" smtClean="0"/>
              <a:t>Bar.var</a:t>
            </a:r>
            <a:r>
              <a:rPr lang="de-DE" smtClean="0"/>
              <a:t>);</a:t>
            </a:r>
          </a:p>
          <a:p>
            <a:r>
              <a:rPr lang="de-DE"/>
              <a:t> </a:t>
            </a:r>
            <a:r>
              <a:rPr lang="de-DE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548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Zum ersten mal versucht die Anwendung mit der Klasse</a:t>
            </a:r>
          </a:p>
          <a:p>
            <a:r>
              <a:rPr lang="de-DE" b="1" smtClean="0"/>
              <a:t>‚Bar‘ zu arbeiten. Die Klasse wird geladen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1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b="1" smtClean="0"/>
              <a:t>          System.out.println(Bar.var);</a:t>
            </a:r>
          </a:p>
          <a:p>
            <a:r>
              <a:rPr lang="de-DE"/>
              <a:t> </a:t>
            </a:r>
            <a:r>
              <a:rPr lang="de-DE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220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Die main läuft weiter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9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 b="1"/>
              <a:t> </a:t>
            </a:r>
            <a:r>
              <a:rPr lang="de-DE" b="1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</a:t>
            </a:r>
            <a:r>
              <a:rPr lang="de-DE" b="1" smtClean="0"/>
              <a:t>int var</a:t>
            </a:r>
            <a:r>
              <a:rPr lang="de-DE" smtClean="0"/>
              <a:t>) {</a:t>
            </a:r>
          </a:p>
          <a:p>
            <a:r>
              <a:rPr lang="de-DE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modify aufgerufen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4390" y="585927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0" y="568588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0367" y="5887907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modify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30580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 b="1"/>
              <a:t> </a:t>
            </a:r>
            <a:r>
              <a:rPr lang="de-DE" b="1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b="1" smtClean="0"/>
              <a:t>         var = -17;</a:t>
            </a:r>
          </a:p>
          <a:p>
            <a:r>
              <a:rPr lang="de-DE"/>
              <a:t> </a:t>
            </a:r>
            <a:r>
              <a:rPr lang="de-DE" smtClean="0"/>
              <a:t>        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modify läuft weiter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4390" y="585927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-17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0" y="568588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0367" y="5887907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modify</a:t>
            </a:r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1401288" y="3443844"/>
            <a:ext cx="6531430" cy="249392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 b="1"/>
              <a:t> </a:t>
            </a:r>
            <a:r>
              <a:rPr lang="de-DE" b="1" smtClean="0"/>
              <a:t>         modify(var);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 b="1"/>
              <a:t> </a:t>
            </a:r>
            <a:r>
              <a:rPr lang="de-DE" b="1" smtClean="0"/>
              <a:t>        Bar.var = 44;</a:t>
            </a:r>
            <a:endParaRPr lang="de-DE" b="1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528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modify läuft weiter. Statisches Attribut der Klasse Bar</a:t>
            </a:r>
          </a:p>
          <a:p>
            <a:r>
              <a:rPr lang="de-DE" b="1" smtClean="0"/>
              <a:t>wird geändert.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4390" y="585927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-17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0" y="568588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0367" y="5887907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modify</a:t>
            </a:r>
            <a:endParaRPr lang="de-DE" sz="120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6412675" y="3788229"/>
            <a:ext cx="1923803" cy="1897657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33955" y="190006"/>
            <a:ext cx="456012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  …main… {</a:t>
            </a:r>
          </a:p>
          <a:p>
            <a:r>
              <a:rPr lang="de-DE"/>
              <a:t> </a:t>
            </a:r>
            <a:r>
              <a:rPr lang="de-DE" smtClean="0"/>
              <a:t>         int var = 3;</a:t>
            </a:r>
          </a:p>
          <a:p>
            <a:r>
              <a:rPr lang="de-DE"/>
              <a:t> </a:t>
            </a:r>
            <a:r>
              <a:rPr lang="de-DE" smtClean="0"/>
              <a:t>         System.out.println(var);</a:t>
            </a:r>
          </a:p>
          <a:p>
            <a:r>
              <a:rPr lang="de-DE" smtClean="0"/>
              <a:t>          System.out.println(Bar.var);</a:t>
            </a:r>
          </a:p>
          <a:p>
            <a:r>
              <a:rPr lang="de-DE"/>
              <a:t> </a:t>
            </a:r>
            <a:r>
              <a:rPr lang="de-DE" smtClean="0"/>
              <a:t>         modify(var); </a:t>
            </a:r>
            <a:r>
              <a:rPr lang="de-DE" b="1" smtClean="0"/>
              <a:t>// hier angehalten</a:t>
            </a:r>
          </a:p>
          <a:p>
            <a:r>
              <a:rPr lang="de-DE" smtClean="0"/>
              <a:t>          System.out.println(var);            // Zeile A</a:t>
            </a:r>
          </a:p>
          <a:p>
            <a:r>
              <a:rPr lang="de-DE" smtClean="0"/>
              <a:t>          System.out.println(Bar.var);     // Zeile B</a:t>
            </a:r>
            <a:endParaRPr lang="de-DE" smtClean="0"/>
          </a:p>
          <a:p>
            <a:r>
              <a:rPr lang="de-DE" smtClean="0"/>
              <a:t>    }</a:t>
            </a:r>
          </a:p>
          <a:p>
            <a:endParaRPr lang="de-DE"/>
          </a:p>
          <a:p>
            <a:r>
              <a:rPr lang="de-DE" smtClean="0"/>
              <a:t>     static void modify(int var) {</a:t>
            </a:r>
          </a:p>
          <a:p>
            <a:r>
              <a:rPr lang="de-DE" smtClean="0"/>
              <a:t>         var = -17;</a:t>
            </a:r>
          </a:p>
          <a:p>
            <a:r>
              <a:rPr lang="de-DE" b="1"/>
              <a:t> </a:t>
            </a:r>
            <a:r>
              <a:rPr lang="de-DE" b="1" smtClean="0"/>
              <a:t>        </a:t>
            </a:r>
            <a:r>
              <a:rPr lang="de-DE" smtClean="0"/>
              <a:t>Bar.var = 44;</a:t>
            </a:r>
            <a:endParaRPr lang="de-DE"/>
          </a:p>
          <a:p>
            <a:r>
              <a:rPr lang="de-DE" smtClean="0"/>
              <a:t>     }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Bar {</a:t>
            </a:r>
          </a:p>
          <a:p>
            <a:r>
              <a:rPr lang="de-DE" smtClean="0"/>
              <a:t>     static int var;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4380" y="190006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modify ist vorbei.</a:t>
            </a:r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733797" y="2867662"/>
            <a:ext cx="35626" cy="39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4390" y="286766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012062" y="2867662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96935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Methodendefinitionen hier</a:t>
            </a:r>
          </a:p>
          <a:p>
            <a:pPr algn="ctr"/>
            <a:r>
              <a:rPr lang="de-DE" sz="1400" smtClean="0"/>
              <a:t>(main-Methode, modify-Methode)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2216233" y="5100345"/>
            <a:ext cx="268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‚Foo‘</a:t>
            </a:r>
            <a:endParaRPr lang="de-DE" sz="1600"/>
          </a:p>
        </p:txBody>
      </p:sp>
      <p:sp>
        <p:nvSpPr>
          <p:cNvPr id="2" name="Rechteck 1"/>
          <p:cNvSpPr/>
          <p:nvPr/>
        </p:nvSpPr>
        <p:spPr>
          <a:xfrm>
            <a:off x="534390" y="6353299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0" y="6179909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10367" y="63819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main</a:t>
            </a:r>
            <a:endParaRPr lang="de-DE" sz="1200"/>
          </a:p>
        </p:txBody>
      </p:sp>
      <p:sp>
        <p:nvSpPr>
          <p:cNvPr id="14" name="Rechteck 13"/>
          <p:cNvSpPr/>
          <p:nvPr/>
        </p:nvSpPr>
        <p:spPr>
          <a:xfrm>
            <a:off x="4981347" y="5438899"/>
            <a:ext cx="1923803" cy="123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4917520" y="5171595"/>
            <a:ext cx="265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Klassenobjekt der Klasse ‚Bar‘</a:t>
            </a:r>
            <a:endParaRPr lang="de-DE" sz="1600"/>
          </a:p>
        </p:txBody>
      </p:sp>
      <p:sp>
        <p:nvSpPr>
          <p:cNvPr id="16" name="Rechteck 15"/>
          <p:cNvSpPr/>
          <p:nvPr/>
        </p:nvSpPr>
        <p:spPr>
          <a:xfrm>
            <a:off x="5512945" y="5617136"/>
            <a:ext cx="1104405" cy="3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981347" y="555309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51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282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9</cp:revision>
  <dcterms:created xsi:type="dcterms:W3CDTF">2019-09-23T06:38:14Z</dcterms:created>
  <dcterms:modified xsi:type="dcterms:W3CDTF">2019-09-23T07:19:58Z</dcterms:modified>
</cp:coreProperties>
</file>