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63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57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40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38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4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4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3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09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60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66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6C0A-DD50-4CBA-981F-1EF77651EF35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3909-EBBE-46A9-976F-BD3435D2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02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8753" y="225631"/>
            <a:ext cx="343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Es ist eine Textdatei im Text-Editor: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36270" y="961901"/>
            <a:ext cx="10224655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36270" y="4821382"/>
            <a:ext cx="10212779" cy="163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335973" y="2042557"/>
            <a:ext cx="9013371" cy="1056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335973" y="1489756"/>
            <a:ext cx="9013371" cy="3449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35973" y="3307278"/>
            <a:ext cx="9013371" cy="7540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335972" y="5248896"/>
            <a:ext cx="9013371" cy="7897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89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8753" y="225631"/>
            <a:ext cx="343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Es ist eine Textdatei im Text-Editor: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36270" y="961901"/>
            <a:ext cx="10224655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36270" y="4821382"/>
            <a:ext cx="10212779" cy="163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950026" y="1080655"/>
            <a:ext cx="22216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class JavaKurs {</a:t>
            </a:r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9397" y="4867686"/>
            <a:ext cx="1144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Ball {</a:t>
            </a:r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335973" y="2042557"/>
            <a:ext cx="9013371" cy="1056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335973" y="3307278"/>
            <a:ext cx="9013371" cy="7540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335972" y="5248896"/>
            <a:ext cx="9013371" cy="7897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391829" y="2071348"/>
            <a:ext cx="3724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static void main(String[] args ) {</a:t>
            </a:r>
          </a:p>
          <a:p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335973" y="1489756"/>
            <a:ext cx="9013371" cy="3449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91829" y="3271653"/>
            <a:ext cx="275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static void printNumber(int x) {</a:t>
            </a:r>
          </a:p>
          <a:p>
            <a:r>
              <a:rPr lang="de-DE" sz="1600" smtClean="0"/>
              <a:t>       System.out.println(x);</a:t>
            </a:r>
          </a:p>
          <a:p>
            <a:r>
              <a:rPr lang="de-DE" sz="1600"/>
              <a:t>}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335972" y="5237018"/>
            <a:ext cx="2331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static int spielen(int zeit) {</a:t>
            </a:r>
          </a:p>
          <a:p>
            <a:r>
              <a:rPr lang="de-DE" sz="1600"/>
              <a:t> </a:t>
            </a:r>
            <a:r>
              <a:rPr lang="de-DE" sz="1600" smtClean="0"/>
              <a:t>      return 3;</a:t>
            </a:r>
          </a:p>
          <a:p>
            <a:r>
              <a:rPr lang="de-DE" sz="1600"/>
              <a:t>}</a:t>
            </a:r>
            <a:r>
              <a:rPr lang="de-DE" sz="1600" smtClean="0"/>
              <a:t> 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1448796" y="1477581"/>
            <a:ext cx="454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static int maxAnzahlTeilnehmer = 20;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45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8753" y="225631"/>
            <a:ext cx="343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Es ist eine Textdatei im Text-Editor: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950026" y="1080655"/>
            <a:ext cx="22216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class JavaKurs {</a:t>
            </a:r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9397" y="4867686"/>
            <a:ext cx="1144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Ball {</a:t>
            </a:r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391829" y="1477581"/>
            <a:ext cx="362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 int maxAnzahlTeilnehmer = 20;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91829" y="2071348"/>
            <a:ext cx="3724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static void main(String[] args ) {</a:t>
            </a:r>
          </a:p>
          <a:p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391829" y="3271653"/>
            <a:ext cx="275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static void printNumber(int x) {</a:t>
            </a:r>
          </a:p>
          <a:p>
            <a:r>
              <a:rPr lang="de-DE" sz="1600" smtClean="0"/>
              <a:t>       System.out.println(x);</a:t>
            </a:r>
          </a:p>
          <a:p>
            <a:r>
              <a:rPr lang="de-DE" sz="1600"/>
              <a:t>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335972" y="5237018"/>
            <a:ext cx="2756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 void spielen(int zeit) {</a:t>
            </a:r>
          </a:p>
          <a:p>
            <a:r>
              <a:rPr lang="de-DE"/>
              <a:t>}</a:t>
            </a:r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3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56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8</cp:revision>
  <dcterms:created xsi:type="dcterms:W3CDTF">2019-09-23T13:49:22Z</dcterms:created>
  <dcterms:modified xsi:type="dcterms:W3CDTF">2019-09-23T14:40:06Z</dcterms:modified>
</cp:coreProperties>
</file>