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0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1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4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9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3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84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1F59-72EC-4680-B091-BECFE8754CAE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8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</a:t>
            </a:r>
            <a:r>
              <a:rPr lang="de-DE"/>
              <a:t>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/>
              <a:t>room = new char[][] { tom, null, </a:t>
            </a:r>
            <a:r>
              <a:rPr lang="en-US"/>
              <a:t>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 b="1"/>
              <a:t>room[1] = paul;</a:t>
            </a:r>
          </a:p>
          <a:p>
            <a:r>
              <a:rPr lang="de-DE"/>
              <a:t>room[2] = </a:t>
            </a:r>
            <a:r>
              <a:rPr lang="de-DE"/>
              <a:t>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/>
              <a:t>room[0][2] = </a:t>
            </a:r>
            <a:r>
              <a:rPr lang="de-DE"/>
              <a:t>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049573" y="3991139"/>
            <a:ext cx="2410603" cy="91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9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</a:t>
            </a:r>
            <a:r>
              <a:rPr lang="de-DE"/>
              <a:t>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/>
              <a:t>room = new char[][] { tom, null, </a:t>
            </a:r>
            <a:r>
              <a:rPr lang="en-US"/>
              <a:t>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 b="1"/>
              <a:t>room[2] = </a:t>
            </a:r>
            <a:r>
              <a:rPr lang="de-DE" b="1"/>
              <a:t>tom</a:t>
            </a:r>
            <a:r>
              <a:rPr lang="de-DE" b="1" smtClean="0"/>
              <a:t>;</a:t>
            </a:r>
          </a:p>
          <a:p>
            <a:endParaRPr lang="de-DE"/>
          </a:p>
          <a:p>
            <a:r>
              <a:rPr lang="de-DE"/>
              <a:t>room[0][2] = </a:t>
            </a:r>
            <a:r>
              <a:rPr lang="de-DE"/>
              <a:t>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049573" y="3991139"/>
            <a:ext cx="2410603" cy="91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915308" y="5117988"/>
            <a:ext cx="2746748" cy="975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</a:t>
            </a:r>
            <a:r>
              <a:rPr lang="de-DE"/>
              <a:t>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/>
              <a:t>room = new char[][] { tom, null, </a:t>
            </a:r>
            <a:r>
              <a:rPr lang="en-US"/>
              <a:t>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/>
              <a:t>room[2] = </a:t>
            </a:r>
            <a:r>
              <a:rPr lang="de-DE"/>
              <a:t>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 b="1"/>
              <a:t>room[0][2] = </a:t>
            </a:r>
            <a:r>
              <a:rPr lang="de-DE" b="1"/>
              <a:t>'R</a:t>
            </a:r>
            <a:r>
              <a:rPr lang="de-DE" b="1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049573" y="3991139"/>
            <a:ext cx="2410603" cy="91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915308" y="5117988"/>
            <a:ext cx="2746748" cy="975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0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gleich </a:t>
            </a:r>
            <a:r>
              <a:rPr lang="de-DE" i="1" smtClean="0"/>
              <a:t>int</a:t>
            </a:r>
            <a:r>
              <a:rPr lang="de-DE" smtClean="0"/>
              <a:t>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8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Referenzentyp</a:t>
            </a:r>
            <a:r>
              <a:rPr lang="de-DE" smtClean="0"/>
              <a:t>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Referenzentyp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856519" y="899718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 var2 = new X();</a:t>
            </a:r>
          </a:p>
          <a:p>
            <a:endParaRPr lang="de-DE"/>
          </a:p>
          <a:p>
            <a:r>
              <a:rPr lang="de-DE" smtClean="0"/>
              <a:t>var[0] = new X();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4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Array-Typ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856519" y="899718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 var2 = new X();</a:t>
            </a:r>
          </a:p>
          <a:p>
            <a:endParaRPr lang="de-DE"/>
          </a:p>
          <a:p>
            <a:r>
              <a:rPr lang="de-DE" smtClean="0"/>
              <a:t>var[0] = new X();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752114" y="391887"/>
            <a:ext cx="315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 var = new String[2][];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05438" y="471033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String[]-Typ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334005" y="945885"/>
            <a:ext cx="2876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 var2 = new String[3];</a:t>
            </a:r>
          </a:p>
          <a:p>
            <a:endParaRPr lang="de-DE"/>
          </a:p>
          <a:p>
            <a:r>
              <a:rPr lang="de-DE" smtClean="0"/>
              <a:t>var[0] = new String[2];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750669" y="2856587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750669" y="3070944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750669" y="3318691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180640" y="4185699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7180640" y="4412826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898780" y="50131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4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8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7233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smtClean="0"/>
              <a:t>char[][] room;</a:t>
            </a:r>
          </a:p>
          <a:p>
            <a:endParaRPr lang="sv-SE" b="1"/>
          </a:p>
          <a:p>
            <a:r>
              <a:rPr lang="sv-SE" b="1" smtClean="0"/>
              <a:t>char</a:t>
            </a:r>
            <a:r>
              <a:rPr lang="sv-SE" b="1"/>
              <a:t>[] tom = { 't', 'o', 'm' };</a:t>
            </a:r>
          </a:p>
          <a:p>
            <a:endParaRPr lang="de-DE" b="1"/>
          </a:p>
          <a:p>
            <a:r>
              <a:rPr lang="de-DE" b="1"/>
              <a:t>char[] paul = { 'p', 'a', 'u', 'l</a:t>
            </a:r>
            <a:r>
              <a:rPr lang="de-DE" b="1"/>
              <a:t>' </a:t>
            </a:r>
            <a:r>
              <a:rPr lang="de-DE" b="1" smtClean="0"/>
              <a:t>};</a:t>
            </a:r>
          </a:p>
          <a:p>
            <a:endParaRPr lang="de-DE"/>
          </a:p>
          <a:p>
            <a:r>
              <a:rPr lang="en-US"/>
              <a:t>room = new char[][] { tom, null, </a:t>
            </a:r>
            <a:r>
              <a:rPr lang="en-US"/>
              <a:t>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/>
              <a:t>room[2] = </a:t>
            </a:r>
            <a:r>
              <a:rPr lang="de-DE"/>
              <a:t>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/>
              <a:t>room[0][2] = </a:t>
            </a:r>
            <a:r>
              <a:rPr lang="de-DE"/>
              <a:t>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</a:t>
            </a:r>
            <a:r>
              <a:rPr lang="de-DE"/>
              <a:t>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 b="1"/>
              <a:t>room = new char[][] { tom, null, </a:t>
            </a:r>
            <a:r>
              <a:rPr lang="en-US" b="1"/>
              <a:t>null </a:t>
            </a:r>
            <a:r>
              <a:rPr lang="en-US" b="1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/>
              <a:t>room[2] = </a:t>
            </a:r>
            <a:r>
              <a:rPr lang="de-DE"/>
              <a:t>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/>
              <a:t>room[0][2] = </a:t>
            </a:r>
            <a:r>
              <a:rPr lang="de-DE"/>
              <a:t>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  <a:endParaRPr lang="de-DE"/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205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15</cp:revision>
  <dcterms:created xsi:type="dcterms:W3CDTF">2019-09-27T10:04:26Z</dcterms:created>
  <dcterms:modified xsi:type="dcterms:W3CDTF">2019-09-30T07:05:07Z</dcterms:modified>
</cp:coreProperties>
</file>