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40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9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6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2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23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77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5844-5D64-49BD-85AA-87E12FCC9469}" type="datetimeFigureOut">
              <a:rPr lang="de-DE" smtClean="0"/>
              <a:t>19.09.2019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60061-7129-4122-886D-1A4E3A25C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2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040083" y="95003"/>
            <a:ext cx="0" cy="662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593766" y="36813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367646" y="36813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785268" y="1199408"/>
            <a:ext cx="13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int</a:t>
            </a:r>
            <a:r>
              <a:rPr lang="de-DE"/>
              <a:t> x = 2;</a:t>
            </a:r>
          </a:p>
          <a:p>
            <a:r>
              <a:rPr lang="de-DE" err="1"/>
              <a:t>int</a:t>
            </a:r>
            <a:r>
              <a:rPr lang="de-DE"/>
              <a:t> y = 3;</a:t>
            </a:r>
          </a:p>
          <a:p>
            <a:r>
              <a:rPr lang="de-DE" err="1"/>
              <a:t>int</a:t>
            </a:r>
            <a:r>
              <a:rPr lang="de-DE"/>
              <a:t> z = x + y;</a:t>
            </a:r>
          </a:p>
        </p:txBody>
      </p:sp>
      <p:sp>
        <p:nvSpPr>
          <p:cNvPr id="9" name="Rechteck 8"/>
          <p:cNvSpPr/>
          <p:nvPr/>
        </p:nvSpPr>
        <p:spPr>
          <a:xfrm>
            <a:off x="486891" y="6103915"/>
            <a:ext cx="19356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0000..0010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18753" y="59614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86891" y="5688278"/>
            <a:ext cx="19356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0000..0011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18753" y="554577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y</a:t>
            </a: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86891" y="5261962"/>
            <a:ext cx="1935678" cy="415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0000..0101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118753" y="51194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Lokale Variablen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/>
              <a:t>Lokale </a:t>
            </a:r>
            <a:r>
              <a:rPr lang="de-DE"/>
              <a:t>Variablen sind Variable, die eine Methode für sich selbst definiert.</a:t>
            </a:r>
          </a:p>
          <a:p>
            <a:r>
              <a:rPr lang="de-DE" smtClean="0"/>
              <a:t>Lokale </a:t>
            </a:r>
            <a:r>
              <a:rPr lang="de-DE"/>
              <a:t>variablen landen auf dem Stack</a:t>
            </a:r>
          </a:p>
          <a:p>
            <a:r>
              <a:rPr lang="de-DE" smtClean="0"/>
              <a:t>Lokale </a:t>
            </a:r>
            <a:r>
              <a:rPr lang="de-DE"/>
              <a:t>Variablen sind ab der Stelle der Definition (der Einführung) bis zum Ende des Blockes gültig</a:t>
            </a:r>
          </a:p>
          <a:p>
            <a:r>
              <a:rPr lang="de-DE" smtClean="0"/>
              <a:t>Lokale </a:t>
            </a:r>
            <a:r>
              <a:rPr lang="de-DE"/>
              <a:t>Variablen einer Methode sind für die anderen Methoden nicht </a:t>
            </a:r>
            <a:r>
              <a:rPr lang="de-DE"/>
              <a:t>erreichbar </a:t>
            </a:r>
            <a:r>
              <a:rPr lang="de-DE" smtClean="0"/>
              <a:t> </a:t>
            </a:r>
            <a:r>
              <a:rPr lang="de-DE"/>
              <a:t>(außer den Anfangswert für einen Parameter als Argument beim Aufruf </a:t>
            </a:r>
            <a:r>
              <a:rPr lang="de-DE"/>
              <a:t>übergeben</a:t>
            </a:r>
            <a:r>
              <a:rPr lang="de-DE" smtClean="0"/>
              <a:t>).</a:t>
            </a:r>
            <a:endParaRPr lang="de-DE"/>
          </a:p>
          <a:p>
            <a:r>
              <a:rPr lang="de-DE" smtClean="0"/>
              <a:t>Parameter </a:t>
            </a:r>
            <a:r>
              <a:rPr lang="de-DE"/>
              <a:t>sind auch lokale Variablen der Methode, die aber beim Aufruf der Methode </a:t>
            </a:r>
            <a:r>
              <a:rPr lang="de-DE"/>
              <a:t>initialisiert </a:t>
            </a:r>
            <a:r>
              <a:rPr lang="de-DE" smtClean="0"/>
              <a:t>werden</a:t>
            </a:r>
          </a:p>
        </p:txBody>
      </p:sp>
    </p:spTree>
    <p:extLst>
      <p:ext uri="{BB962C8B-B14F-4D97-AF65-F5344CB8AC3E}">
        <p14:creationId xmlns:p14="http://schemas.microsoft.com/office/powerpoint/2010/main" val="32286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143250" y="171450"/>
            <a:ext cx="11430" cy="668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2880" y="1714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00450" y="1714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063990" y="356116"/>
            <a:ext cx="251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…main… {</a:t>
            </a:r>
          </a:p>
          <a:p>
            <a:r>
              <a:rPr lang="de-DE" smtClean="0"/>
              <a:t>    </a:t>
            </a:r>
            <a:r>
              <a:rPr lang="de-DE" b="1" smtClean="0"/>
              <a:t>int x;</a:t>
            </a:r>
          </a:p>
          <a:p>
            <a:r>
              <a:rPr lang="de-DE" b="1"/>
              <a:t> </a:t>
            </a:r>
            <a:r>
              <a:rPr lang="de-DE" b="1" smtClean="0"/>
              <a:t>   </a:t>
            </a:r>
            <a:r>
              <a:rPr lang="de-DE" smtClean="0"/>
              <a:t>x = -7;  </a:t>
            </a:r>
          </a:p>
          <a:p>
            <a:r>
              <a:rPr lang="de-DE" smtClean="0"/>
              <a:t>    modify(x);   </a:t>
            </a:r>
          </a:p>
          <a:p>
            <a:r>
              <a:rPr lang="de-DE" smtClean="0"/>
              <a:t>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 // Zeile X</a:t>
            </a:r>
          </a:p>
          <a:p>
            <a:r>
              <a:rPr lang="de-DE" smtClean="0"/>
              <a:t>     x = 22;</a:t>
            </a:r>
          </a:p>
          <a:p>
            <a:r>
              <a:rPr lang="de-DE" smtClean="0"/>
              <a:t>     // Zeile Y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10613" y="6217920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müll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854" y="6180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010" y="638365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main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67196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143250" y="171450"/>
            <a:ext cx="11430" cy="668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2880" y="1714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00450" y="1714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063990" y="356116"/>
            <a:ext cx="251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…main… {</a:t>
            </a:r>
          </a:p>
          <a:p>
            <a:r>
              <a:rPr lang="de-DE" smtClean="0"/>
              <a:t>    int x;</a:t>
            </a:r>
          </a:p>
          <a:p>
            <a:r>
              <a:rPr lang="de-DE" b="1"/>
              <a:t> </a:t>
            </a:r>
            <a:r>
              <a:rPr lang="de-DE" b="1" smtClean="0"/>
              <a:t>   x = -7;  </a:t>
            </a:r>
          </a:p>
          <a:p>
            <a:r>
              <a:rPr lang="de-DE" smtClean="0"/>
              <a:t>    modify(x);   </a:t>
            </a:r>
          </a:p>
          <a:p>
            <a:r>
              <a:rPr lang="de-DE" smtClean="0"/>
              <a:t>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 // Zeile X</a:t>
            </a:r>
          </a:p>
          <a:p>
            <a:r>
              <a:rPr lang="de-DE" smtClean="0"/>
              <a:t>     x = 22;</a:t>
            </a:r>
          </a:p>
          <a:p>
            <a:r>
              <a:rPr lang="de-DE" smtClean="0"/>
              <a:t>     // Zeile Y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10613" y="6217920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-7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854" y="6180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010" y="638365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main</a:t>
            </a:r>
            <a:endParaRPr lang="de-DE" sz="1000"/>
          </a:p>
        </p:txBody>
      </p:sp>
      <p:sp>
        <p:nvSpPr>
          <p:cNvPr id="2" name="Textfeld 1"/>
          <p:cNvSpPr txBox="1"/>
          <p:nvPr/>
        </p:nvSpPr>
        <p:spPr>
          <a:xfrm>
            <a:off x="2576612" y="3943350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natürlich wird -7 binär in dem</a:t>
            </a:r>
          </a:p>
          <a:p>
            <a:r>
              <a:rPr lang="de-DE" i="1" smtClean="0"/>
              <a:t>Block der Länge 32 bit gespeichert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 flipH="1">
            <a:off x="1748790" y="4652010"/>
            <a:ext cx="800100" cy="152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143250" y="171450"/>
            <a:ext cx="11430" cy="668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2880" y="1714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00450" y="1714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063990" y="356116"/>
            <a:ext cx="251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…main… {</a:t>
            </a:r>
          </a:p>
          <a:p>
            <a:r>
              <a:rPr lang="de-DE" smtClean="0"/>
              <a:t>    int x;</a:t>
            </a:r>
          </a:p>
          <a:p>
            <a:r>
              <a:rPr lang="de-DE"/>
              <a:t> </a:t>
            </a:r>
            <a:r>
              <a:rPr lang="de-DE" smtClean="0"/>
              <a:t>   x = -7; </a:t>
            </a:r>
            <a:r>
              <a:rPr lang="de-DE" b="1" smtClean="0"/>
              <a:t> </a:t>
            </a:r>
          </a:p>
          <a:p>
            <a:r>
              <a:rPr lang="de-DE" smtClean="0"/>
              <a:t>    </a:t>
            </a:r>
            <a:r>
              <a:rPr lang="de-DE" b="1" smtClean="0"/>
              <a:t>modify(x);   </a:t>
            </a:r>
          </a:p>
          <a:p>
            <a:r>
              <a:rPr lang="de-DE" smtClean="0"/>
              <a:t>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</a:t>
            </a:r>
            <a:r>
              <a:rPr lang="de-DE" b="1" smtClean="0"/>
              <a:t>int x</a:t>
            </a:r>
            <a:r>
              <a:rPr lang="de-DE" smtClean="0"/>
              <a:t>) {</a:t>
            </a:r>
          </a:p>
          <a:p>
            <a:r>
              <a:rPr lang="de-DE" smtClean="0"/>
              <a:t>     // Zeile X</a:t>
            </a:r>
          </a:p>
          <a:p>
            <a:r>
              <a:rPr lang="de-DE" smtClean="0"/>
              <a:t>     x = 22;</a:t>
            </a:r>
          </a:p>
          <a:p>
            <a:r>
              <a:rPr lang="de-DE" smtClean="0"/>
              <a:t>     // Zeile Y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10613" y="6217920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-7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854" y="6180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010" y="638365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main</a:t>
            </a:r>
            <a:endParaRPr lang="de-DE" sz="1000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10229850" y="1520190"/>
            <a:ext cx="925830" cy="8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738360" y="5725478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-7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8601" y="56876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28757" y="589121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modify</a:t>
            </a:r>
            <a:endParaRPr lang="de-DE" sz="1000"/>
          </a:p>
        </p:txBody>
      </p:sp>
      <p:sp>
        <p:nvSpPr>
          <p:cNvPr id="16" name="Textfeld 15"/>
          <p:cNvSpPr txBox="1"/>
          <p:nvPr/>
        </p:nvSpPr>
        <p:spPr>
          <a:xfrm>
            <a:off x="4434840" y="1520190"/>
            <a:ext cx="360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argument wird im Parameter kopiert</a:t>
            </a:r>
          </a:p>
          <a:p>
            <a:r>
              <a:rPr lang="de-DE" i="1" smtClean="0"/>
              <a:t>x(aus modify) = x(aus main)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10484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143250" y="171450"/>
            <a:ext cx="11430" cy="668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2880" y="1714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00450" y="1714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063990" y="356116"/>
            <a:ext cx="251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…main… {</a:t>
            </a:r>
          </a:p>
          <a:p>
            <a:r>
              <a:rPr lang="de-DE" smtClean="0"/>
              <a:t>    int x;</a:t>
            </a:r>
          </a:p>
          <a:p>
            <a:r>
              <a:rPr lang="de-DE"/>
              <a:t> </a:t>
            </a:r>
            <a:r>
              <a:rPr lang="de-DE" smtClean="0"/>
              <a:t>   x = -7; </a:t>
            </a:r>
            <a:r>
              <a:rPr lang="de-DE" b="1" smtClean="0"/>
              <a:t> </a:t>
            </a:r>
          </a:p>
          <a:p>
            <a:r>
              <a:rPr lang="de-DE" smtClean="0"/>
              <a:t>    </a:t>
            </a:r>
            <a:r>
              <a:rPr lang="de-DE" b="1" smtClean="0"/>
              <a:t>modify(x);   </a:t>
            </a:r>
          </a:p>
          <a:p>
            <a:r>
              <a:rPr lang="de-DE" smtClean="0"/>
              <a:t>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 // Zeile X</a:t>
            </a:r>
          </a:p>
          <a:p>
            <a:r>
              <a:rPr lang="de-DE" b="1" smtClean="0"/>
              <a:t>     x = 22;</a:t>
            </a:r>
          </a:p>
          <a:p>
            <a:r>
              <a:rPr lang="de-DE" smtClean="0"/>
              <a:t>     // Zeile Y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10613" y="6217920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-7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854" y="6180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010" y="638365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main</a:t>
            </a:r>
            <a:endParaRPr lang="de-DE" sz="1000"/>
          </a:p>
        </p:txBody>
      </p:sp>
      <p:sp>
        <p:nvSpPr>
          <p:cNvPr id="13" name="Rechteck 12"/>
          <p:cNvSpPr/>
          <p:nvPr/>
        </p:nvSpPr>
        <p:spPr>
          <a:xfrm>
            <a:off x="738360" y="5725478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</a:t>
            </a:r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8601" y="56876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28757" y="5891213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modify</a:t>
            </a:r>
            <a:endParaRPr lang="de-DE" sz="1000"/>
          </a:p>
        </p:txBody>
      </p:sp>
      <p:cxnSp>
        <p:nvCxnSpPr>
          <p:cNvPr id="3" name="Gerader Verbinder 2"/>
          <p:cNvCxnSpPr/>
          <p:nvPr/>
        </p:nvCxnSpPr>
        <p:spPr>
          <a:xfrm flipH="1">
            <a:off x="2617470" y="3051810"/>
            <a:ext cx="6663690" cy="2673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6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143250" y="171450"/>
            <a:ext cx="11430" cy="668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2880" y="1714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00450" y="1714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063990" y="356116"/>
            <a:ext cx="251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…main… {</a:t>
            </a:r>
          </a:p>
          <a:p>
            <a:r>
              <a:rPr lang="de-DE" smtClean="0"/>
              <a:t>    int x;</a:t>
            </a:r>
          </a:p>
          <a:p>
            <a:r>
              <a:rPr lang="de-DE"/>
              <a:t> </a:t>
            </a:r>
            <a:r>
              <a:rPr lang="de-DE" smtClean="0"/>
              <a:t>   x = -7; </a:t>
            </a:r>
            <a:r>
              <a:rPr lang="de-DE" b="1" smtClean="0"/>
              <a:t> </a:t>
            </a:r>
          </a:p>
          <a:p>
            <a:r>
              <a:rPr lang="de-DE" smtClean="0"/>
              <a:t>    modify(x);  </a:t>
            </a:r>
            <a:r>
              <a:rPr lang="de-DE" b="1" smtClean="0"/>
              <a:t> // hier</a:t>
            </a:r>
          </a:p>
          <a:p>
            <a:r>
              <a:rPr lang="de-DE" smtClean="0"/>
              <a:t>    System.out.println(x);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 // Zeile X</a:t>
            </a:r>
          </a:p>
          <a:p>
            <a:r>
              <a:rPr lang="de-DE" smtClean="0"/>
              <a:t>     x = 22;</a:t>
            </a:r>
          </a:p>
          <a:p>
            <a:r>
              <a:rPr lang="de-DE" smtClean="0"/>
              <a:t>     // Zeile Y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10613" y="6217920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-7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854" y="6180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010" y="638365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main</a:t>
            </a:r>
            <a:endParaRPr lang="de-DE" sz="1000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7735990" y="857250"/>
            <a:ext cx="301964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088470" y="356116"/>
            <a:ext cx="3370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/>
              <a:t>halten wir gedanklich </a:t>
            </a:r>
          </a:p>
          <a:p>
            <a:r>
              <a:rPr lang="de-DE" i="1" smtClean="0"/>
              <a:t>direkt nach dem Aufruf an</a:t>
            </a:r>
          </a:p>
          <a:p>
            <a:endParaRPr lang="de-DE" i="1"/>
          </a:p>
          <a:p>
            <a:r>
              <a:rPr lang="de-DE" i="1" smtClean="0"/>
              <a:t>Die modifiy ist vorbei,</a:t>
            </a:r>
          </a:p>
          <a:p>
            <a:r>
              <a:rPr lang="de-DE" i="1" smtClean="0"/>
              <a:t>ihre x ist vom Stack verschwunden</a:t>
            </a:r>
            <a:endParaRPr lang="de-DE" i="1"/>
          </a:p>
        </p:txBody>
      </p:sp>
    </p:spTree>
    <p:extLst>
      <p:ext uri="{BB962C8B-B14F-4D97-AF65-F5344CB8AC3E}">
        <p14:creationId xmlns:p14="http://schemas.microsoft.com/office/powerpoint/2010/main" val="365908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143250" y="171450"/>
            <a:ext cx="11430" cy="668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2880" y="1714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600450" y="1714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Heap</a:t>
            </a:r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9063990" y="356116"/>
            <a:ext cx="251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…main… {</a:t>
            </a:r>
          </a:p>
          <a:p>
            <a:r>
              <a:rPr lang="de-DE" smtClean="0"/>
              <a:t>    int x;</a:t>
            </a:r>
          </a:p>
          <a:p>
            <a:r>
              <a:rPr lang="de-DE"/>
              <a:t> </a:t>
            </a:r>
            <a:r>
              <a:rPr lang="de-DE" smtClean="0"/>
              <a:t>   x = -7; </a:t>
            </a:r>
            <a:r>
              <a:rPr lang="de-DE" b="1" smtClean="0"/>
              <a:t> </a:t>
            </a:r>
          </a:p>
          <a:p>
            <a:r>
              <a:rPr lang="de-DE" smtClean="0"/>
              <a:t>    modify(x);  </a:t>
            </a:r>
            <a:r>
              <a:rPr lang="de-DE" b="1" smtClean="0"/>
              <a:t> </a:t>
            </a:r>
          </a:p>
          <a:p>
            <a:r>
              <a:rPr lang="de-DE" smtClean="0"/>
              <a:t>    </a:t>
            </a:r>
            <a:r>
              <a:rPr lang="de-DE" b="1" smtClean="0"/>
              <a:t>System.out.println(x)</a:t>
            </a:r>
            <a:r>
              <a:rPr lang="de-DE" smtClean="0"/>
              <a:t>;</a:t>
            </a:r>
          </a:p>
          <a:p>
            <a:r>
              <a:rPr lang="de-DE" smtClean="0"/>
              <a:t>}</a:t>
            </a:r>
          </a:p>
          <a:p>
            <a:endParaRPr lang="de-DE"/>
          </a:p>
          <a:p>
            <a:r>
              <a:rPr lang="de-DE" smtClean="0"/>
              <a:t>static void modify(int x) {</a:t>
            </a:r>
          </a:p>
          <a:p>
            <a:r>
              <a:rPr lang="de-DE" smtClean="0"/>
              <a:t>     // Zeile X</a:t>
            </a:r>
          </a:p>
          <a:p>
            <a:r>
              <a:rPr lang="de-DE" smtClean="0"/>
              <a:t>     x = 22;</a:t>
            </a:r>
          </a:p>
          <a:p>
            <a:r>
              <a:rPr lang="de-DE" smtClean="0"/>
              <a:t>     // Zeile Y</a:t>
            </a:r>
            <a:endParaRPr lang="de-DE"/>
          </a:p>
          <a:p>
            <a:r>
              <a:rPr lang="de-DE" smtClean="0"/>
              <a:t>}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10613" y="6217920"/>
            <a:ext cx="1707384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-7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0854" y="618005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x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1010" y="638365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main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62679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Breitbild</PresentationFormat>
  <Paragraphs>134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Lokale Variablen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10</cp:revision>
  <dcterms:created xsi:type="dcterms:W3CDTF">2019-09-13T06:54:46Z</dcterms:created>
  <dcterms:modified xsi:type="dcterms:W3CDTF">2019-09-19T10:25:24Z</dcterms:modified>
</cp:coreProperties>
</file>