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35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1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00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11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FEAD-3CAD-4331-94D8-FBF7197DA508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7EF8-9FD3-45F0-B80A-3DF6B7F2A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get();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5369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startet, lädt die Klasse Foo und füllt den String-Pool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8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30" idx="2"/>
          </p:cNvCxnSpPr>
          <p:nvPr/>
        </p:nvCxnSpPr>
        <p:spPr>
          <a:xfrm flipV="1">
            <a:off x="638562" y="2120750"/>
            <a:ext cx="1635135" cy="3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9" name="Rechteck 28"/>
          <p:cNvSpPr/>
          <p:nvPr/>
        </p:nvSpPr>
        <p:spPr>
          <a:xfrm>
            <a:off x="3096913" y="1607440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0" name="Rechteck 29"/>
          <p:cNvSpPr/>
          <p:nvPr/>
        </p:nvSpPr>
        <p:spPr>
          <a:xfrm>
            <a:off x="1826251" y="1699774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31" name="Textfeld 30"/>
          <p:cNvSpPr txBox="1"/>
          <p:nvPr/>
        </p:nvSpPr>
        <p:spPr>
          <a:xfrm>
            <a:off x="2167981" y="13304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32" name="Rechteck 31"/>
          <p:cNvSpPr/>
          <p:nvPr/>
        </p:nvSpPr>
        <p:spPr>
          <a:xfrm>
            <a:off x="3180040" y="1699774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33" name="Rechteck 32"/>
          <p:cNvSpPr/>
          <p:nvPr/>
        </p:nvSpPr>
        <p:spPr>
          <a:xfrm>
            <a:off x="3180040" y="2120749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82102" y="1268887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550647" y="1859493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185128" y="2537531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</a:t>
            </a:r>
          </a:p>
        </p:txBody>
      </p:sp>
      <p:sp>
        <p:nvSpPr>
          <p:cNvPr id="37" name="Rechteck 36"/>
          <p:cNvSpPr/>
          <p:nvPr/>
        </p:nvSpPr>
        <p:spPr>
          <a:xfrm>
            <a:off x="3185128" y="2958506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10664042" y="1859493"/>
            <a:ext cx="415636" cy="91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5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</a:t>
            </a:r>
            <a:r>
              <a:rPr lang="de-DE" b="1" smtClean="0"/>
              <a:t>s = </a:t>
            </a:r>
            <a:r>
              <a:rPr lang="de-DE" smtClean="0"/>
              <a:t>get();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9" name="Rechteck 28"/>
          <p:cNvSpPr/>
          <p:nvPr/>
        </p:nvSpPr>
        <p:spPr>
          <a:xfrm>
            <a:off x="3096913" y="1607440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0" name="Rechteck 29"/>
          <p:cNvSpPr/>
          <p:nvPr/>
        </p:nvSpPr>
        <p:spPr>
          <a:xfrm>
            <a:off x="1826251" y="1699774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31" name="Textfeld 30"/>
          <p:cNvSpPr txBox="1"/>
          <p:nvPr/>
        </p:nvSpPr>
        <p:spPr>
          <a:xfrm>
            <a:off x="2167981" y="13304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32" name="Rechteck 31"/>
          <p:cNvSpPr/>
          <p:nvPr/>
        </p:nvSpPr>
        <p:spPr>
          <a:xfrm>
            <a:off x="3180040" y="1699774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33" name="Rechteck 32"/>
          <p:cNvSpPr/>
          <p:nvPr/>
        </p:nvSpPr>
        <p:spPr>
          <a:xfrm>
            <a:off x="3180040" y="2120749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82102" y="1268887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550647" y="1859493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185128" y="2537531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</a:t>
            </a:r>
          </a:p>
        </p:txBody>
      </p:sp>
      <p:sp>
        <p:nvSpPr>
          <p:cNvPr id="37" name="Rechteck 36"/>
          <p:cNvSpPr/>
          <p:nvPr/>
        </p:nvSpPr>
        <p:spPr>
          <a:xfrm>
            <a:off x="3185128" y="2958506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cxnSp>
        <p:nvCxnSpPr>
          <p:cNvPr id="39" name="Gerade Verbindung mit Pfeil 38"/>
          <p:cNvCxnSpPr>
            <a:stCxn id="13" idx="3"/>
            <a:endCxn id="30" idx="2"/>
          </p:cNvCxnSpPr>
          <p:nvPr/>
        </p:nvCxnSpPr>
        <p:spPr>
          <a:xfrm flipV="1">
            <a:off x="666320" y="2120750"/>
            <a:ext cx="1607377" cy="426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eschweifte Klammer rechts 39"/>
          <p:cNvSpPr/>
          <p:nvPr/>
        </p:nvSpPr>
        <p:spPr>
          <a:xfrm rot="16200000">
            <a:off x="5871903" y="1822722"/>
            <a:ext cx="315725" cy="1762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5100801" y="2210194"/>
            <a:ext cx="2352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smtClean="0"/>
              <a:t>Stehen dem GC zur Verfügung</a:t>
            </a:r>
            <a:endParaRPr lang="de-DE" sz="1400" i="1"/>
          </a:p>
        </p:txBody>
      </p:sp>
    </p:spTree>
    <p:extLst>
      <p:ext uri="{BB962C8B-B14F-4D97-AF65-F5344CB8AC3E}">
        <p14:creationId xmlns:p14="http://schemas.microsoft.com/office/powerpoint/2010/main" val="83116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</a:t>
            </a:r>
            <a:r>
              <a:rPr lang="de-DE" b="1" smtClean="0"/>
              <a:t>String s</a:t>
            </a:r>
            <a:r>
              <a:rPr lang="de-DE" smtClean="0"/>
              <a:t> = get();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27676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</a:t>
            </a:r>
            <a:r>
              <a:rPr lang="de-DE" b="1" smtClean="0"/>
              <a:t>get()</a:t>
            </a:r>
            <a:r>
              <a:rPr lang="de-DE" smtClean="0"/>
              <a:t>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11079678" y="748145"/>
            <a:ext cx="23751" cy="191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7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</a:t>
            </a:r>
            <a:r>
              <a:rPr lang="de-DE" b="1" smtClean="0"/>
              <a:t>String s</a:t>
            </a:r>
            <a:r>
              <a:rPr lang="de-DE" smtClean="0"/>
              <a:t>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8353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</a:t>
            </a:r>
            <a:r>
              <a:rPr lang="de-DE" b="1" smtClean="0"/>
              <a:t>s = „mo“</a:t>
            </a:r>
            <a:r>
              <a:rPr lang="de-DE" smtClean="0"/>
              <a:t>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7" idx="1"/>
          </p:cNvCxnSpPr>
          <p:nvPr/>
        </p:nvCxnSpPr>
        <p:spPr>
          <a:xfrm>
            <a:off x="638562" y="5171811"/>
            <a:ext cx="7781042" cy="5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</a:t>
            </a:r>
            <a:r>
              <a:rPr lang="de-DE" b="1" smtClean="0"/>
              <a:t>s + „mo“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7" idx="1"/>
          </p:cNvCxnSpPr>
          <p:nvPr/>
        </p:nvCxnSpPr>
        <p:spPr>
          <a:xfrm>
            <a:off x="638562" y="5171811"/>
            <a:ext cx="7781042" cy="5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8501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</a:t>
            </a:r>
            <a:r>
              <a:rPr lang="de-DE" b="1" smtClean="0"/>
              <a:t>s =</a:t>
            </a:r>
            <a:r>
              <a:rPr lang="de-DE" smtClean="0"/>
              <a:t> s + „mo“;</a:t>
            </a:r>
          </a:p>
          <a:p>
            <a:r>
              <a:rPr lang="de-DE"/>
              <a:t> </a:t>
            </a:r>
            <a:r>
              <a:rPr lang="de-DE" smtClean="0"/>
              <a:t>      s = 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21" idx="1"/>
          </p:cNvCxnSpPr>
          <p:nvPr/>
        </p:nvCxnSpPr>
        <p:spPr>
          <a:xfrm flipV="1">
            <a:off x="638562" y="3538326"/>
            <a:ext cx="4158643" cy="16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05369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s = </a:t>
            </a:r>
            <a:r>
              <a:rPr lang="de-DE" b="1" smtClean="0"/>
              <a:t>s.toUpperCase()</a:t>
            </a:r>
            <a:r>
              <a:rPr lang="de-DE" smtClean="0"/>
              <a:t>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21" idx="1"/>
          </p:cNvCxnSpPr>
          <p:nvPr/>
        </p:nvCxnSpPr>
        <p:spPr>
          <a:xfrm flipV="1">
            <a:off x="638562" y="3538326"/>
            <a:ext cx="4158643" cy="16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9" name="Rechteck 28"/>
          <p:cNvSpPr/>
          <p:nvPr/>
        </p:nvSpPr>
        <p:spPr>
          <a:xfrm>
            <a:off x="3096913" y="1607440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0" name="Rechteck 29"/>
          <p:cNvSpPr/>
          <p:nvPr/>
        </p:nvSpPr>
        <p:spPr>
          <a:xfrm>
            <a:off x="1826251" y="1699774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31" name="Textfeld 30"/>
          <p:cNvSpPr txBox="1"/>
          <p:nvPr/>
        </p:nvSpPr>
        <p:spPr>
          <a:xfrm>
            <a:off x="2167981" y="13304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32" name="Rechteck 31"/>
          <p:cNvSpPr/>
          <p:nvPr/>
        </p:nvSpPr>
        <p:spPr>
          <a:xfrm>
            <a:off x="3180040" y="1699774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33" name="Rechteck 32"/>
          <p:cNvSpPr/>
          <p:nvPr/>
        </p:nvSpPr>
        <p:spPr>
          <a:xfrm>
            <a:off x="3180040" y="2120749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82102" y="1268887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550647" y="1859493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185128" y="2537531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</a:t>
            </a:r>
          </a:p>
        </p:txBody>
      </p:sp>
      <p:sp>
        <p:nvSpPr>
          <p:cNvPr id="37" name="Rechteck 36"/>
          <p:cNvSpPr/>
          <p:nvPr/>
        </p:nvSpPr>
        <p:spPr>
          <a:xfrm>
            <a:off x="3185128" y="2958506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4540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718961" y="3906982"/>
            <a:ext cx="3930733" cy="2683823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690265" y="4925589"/>
            <a:ext cx="795647" cy="11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" name="Textfeld 3"/>
          <p:cNvSpPr txBox="1"/>
          <p:nvPr/>
        </p:nvSpPr>
        <p:spPr>
          <a:xfrm>
            <a:off x="9524010" y="154380"/>
            <a:ext cx="24345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static String get() {</a:t>
            </a:r>
          </a:p>
          <a:p>
            <a:r>
              <a:rPr lang="de-DE"/>
              <a:t> </a:t>
            </a:r>
            <a:r>
              <a:rPr lang="de-DE" smtClean="0"/>
              <a:t>      String s = „mo“;</a:t>
            </a:r>
          </a:p>
          <a:p>
            <a:r>
              <a:rPr lang="de-DE" smtClean="0"/>
              <a:t>       s = s + „mo“;</a:t>
            </a:r>
          </a:p>
          <a:p>
            <a:r>
              <a:rPr lang="de-DE"/>
              <a:t> </a:t>
            </a:r>
            <a:r>
              <a:rPr lang="de-DE" smtClean="0"/>
              <a:t>      </a:t>
            </a:r>
            <a:r>
              <a:rPr lang="de-DE" b="1" smtClean="0"/>
              <a:t>s = </a:t>
            </a:r>
            <a:r>
              <a:rPr lang="de-DE" smtClean="0"/>
              <a:t>s.toUpperCase();</a:t>
            </a:r>
          </a:p>
          <a:p>
            <a:r>
              <a:rPr lang="de-DE" smtClean="0"/>
              <a:t>       return s;</a:t>
            </a:r>
            <a:endParaRPr lang="de-DE"/>
          </a:p>
          <a:p>
            <a:r>
              <a:rPr lang="de-DE" smtClean="0"/>
              <a:t>   }</a:t>
            </a:r>
          </a:p>
          <a:p>
            <a:endParaRPr lang="de-DE"/>
          </a:p>
          <a:p>
            <a:r>
              <a:rPr lang="de-DE" smtClean="0"/>
              <a:t>    ... main... {</a:t>
            </a:r>
          </a:p>
          <a:p>
            <a:r>
              <a:rPr lang="de-DE" smtClean="0"/>
              <a:t>        String s = </a:t>
            </a:r>
            <a:r>
              <a:rPr lang="de-DE" b="1" smtClean="0"/>
              <a:t>get()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91886" y="261257"/>
            <a:ext cx="227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r>
              <a:rPr lang="de-DE" smtClean="0"/>
              <a:t>  </a:t>
            </a:r>
            <a:r>
              <a:rPr lang="de-DE" i="1" smtClean="0"/>
              <a:t>java Foo</a:t>
            </a:r>
          </a:p>
          <a:p>
            <a:endParaRPr lang="de-DE" smtClean="0"/>
          </a:p>
          <a:p>
            <a:r>
              <a:rPr lang="de-DE" smtClean="0"/>
              <a:t>VM führt die main aus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25861" y="398145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String-Pool: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19604" y="5017923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8761334" y="4648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9" name="Rechteck 8"/>
          <p:cNvSpPr/>
          <p:nvPr/>
        </p:nvSpPr>
        <p:spPr>
          <a:xfrm>
            <a:off x="9773393" y="501792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10" name="Rechteck 9"/>
          <p:cNvSpPr/>
          <p:nvPr/>
        </p:nvSpPr>
        <p:spPr>
          <a:xfrm>
            <a:off x="9773393" y="543889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10175455" y="4587036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44000" y="5177642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H="1">
            <a:off x="1140031" y="1995055"/>
            <a:ext cx="35626" cy="472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1886" y="61989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31320" y="646000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7" name="Textfeld 16"/>
          <p:cNvSpPr txBox="1"/>
          <p:nvPr/>
        </p:nvSpPr>
        <p:spPr>
          <a:xfrm>
            <a:off x="364128" y="49871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562" y="524822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get</a:t>
            </a:r>
            <a:endParaRPr lang="de-DE" sz="1100"/>
          </a:p>
        </p:txBody>
      </p:sp>
      <p:cxnSp>
        <p:nvCxnSpPr>
          <p:cNvPr id="16" name="Gerade Verbindung mit Pfeil 15"/>
          <p:cNvCxnSpPr>
            <a:stCxn id="17" idx="3"/>
            <a:endCxn id="30" idx="2"/>
          </p:cNvCxnSpPr>
          <p:nvPr/>
        </p:nvCxnSpPr>
        <p:spPr>
          <a:xfrm flipV="1">
            <a:off x="638562" y="2120750"/>
            <a:ext cx="1635135" cy="3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067867" y="3235504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echteck 20"/>
          <p:cNvSpPr/>
          <p:nvPr/>
        </p:nvSpPr>
        <p:spPr>
          <a:xfrm>
            <a:off x="4797205" y="3327838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22" name="Textfeld 21"/>
          <p:cNvSpPr txBox="1"/>
          <p:nvPr/>
        </p:nvSpPr>
        <p:spPr>
          <a:xfrm>
            <a:off x="5138935" y="29585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23" name="Rechteck 22"/>
          <p:cNvSpPr/>
          <p:nvPr/>
        </p:nvSpPr>
        <p:spPr>
          <a:xfrm>
            <a:off x="6150994" y="3327838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4" name="Rechteck 23"/>
          <p:cNvSpPr/>
          <p:nvPr/>
        </p:nvSpPr>
        <p:spPr>
          <a:xfrm>
            <a:off x="6150994" y="3748813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5" name="Textfeld 24"/>
          <p:cNvSpPr txBox="1"/>
          <p:nvPr/>
        </p:nvSpPr>
        <p:spPr>
          <a:xfrm>
            <a:off x="6553056" y="2896951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1601" y="3487557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56082" y="4165595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28" name="Rechteck 27"/>
          <p:cNvSpPr/>
          <p:nvPr/>
        </p:nvSpPr>
        <p:spPr>
          <a:xfrm>
            <a:off x="6156082" y="4586570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  <p:sp>
        <p:nvSpPr>
          <p:cNvPr id="29" name="Rechteck 28"/>
          <p:cNvSpPr/>
          <p:nvPr/>
        </p:nvSpPr>
        <p:spPr>
          <a:xfrm>
            <a:off x="3096913" y="1607440"/>
            <a:ext cx="783818" cy="19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0" name="Rechteck 29"/>
          <p:cNvSpPr/>
          <p:nvPr/>
        </p:nvSpPr>
        <p:spPr>
          <a:xfrm>
            <a:off x="1826251" y="1699774"/>
            <a:ext cx="894891" cy="42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value</a:t>
            </a:r>
            <a:endParaRPr lang="de-DE" sz="1600"/>
          </a:p>
        </p:txBody>
      </p:sp>
      <p:sp>
        <p:nvSpPr>
          <p:cNvPr id="31" name="Textfeld 30"/>
          <p:cNvSpPr txBox="1"/>
          <p:nvPr/>
        </p:nvSpPr>
        <p:spPr>
          <a:xfrm>
            <a:off x="2167981" y="13304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String</a:t>
            </a:r>
            <a:endParaRPr lang="de-DE" sz="1600"/>
          </a:p>
        </p:txBody>
      </p:sp>
      <p:sp>
        <p:nvSpPr>
          <p:cNvPr id="32" name="Rechteck 31"/>
          <p:cNvSpPr/>
          <p:nvPr/>
        </p:nvSpPr>
        <p:spPr>
          <a:xfrm>
            <a:off x="3180040" y="1699774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M</a:t>
            </a:r>
            <a:endParaRPr lang="de-DE" sz="1600"/>
          </a:p>
        </p:txBody>
      </p:sp>
      <p:sp>
        <p:nvSpPr>
          <p:cNvPr id="33" name="Rechteck 32"/>
          <p:cNvSpPr/>
          <p:nvPr/>
        </p:nvSpPr>
        <p:spPr>
          <a:xfrm>
            <a:off x="3180040" y="2120749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82102" y="1268887"/>
            <a:ext cx="679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byte[]</a:t>
            </a:r>
            <a:endParaRPr lang="de-DE" sz="160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550647" y="1859493"/>
            <a:ext cx="546265" cy="2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185128" y="2537531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</a:t>
            </a:r>
          </a:p>
        </p:txBody>
      </p:sp>
      <p:sp>
        <p:nvSpPr>
          <p:cNvPr id="37" name="Rechteck 36"/>
          <p:cNvSpPr/>
          <p:nvPr/>
        </p:nvSpPr>
        <p:spPr>
          <a:xfrm>
            <a:off x="3185128" y="2958506"/>
            <a:ext cx="593765" cy="42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O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38495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Breitbild</PresentationFormat>
  <Paragraphs>347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12</cp:revision>
  <dcterms:created xsi:type="dcterms:W3CDTF">2019-10-18T07:51:22Z</dcterms:created>
  <dcterms:modified xsi:type="dcterms:W3CDTF">2019-10-18T08:17:57Z</dcterms:modified>
</cp:coreProperties>
</file>