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CD8D-9A4E-47CC-BEE6-85C39BCC8C16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7D12-B1A5-4930-AA31-010E9CE1FE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61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CD8D-9A4E-47CC-BEE6-85C39BCC8C16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7D12-B1A5-4930-AA31-010E9CE1FE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45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CD8D-9A4E-47CC-BEE6-85C39BCC8C16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7D12-B1A5-4930-AA31-010E9CE1FE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50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CD8D-9A4E-47CC-BEE6-85C39BCC8C16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7D12-B1A5-4930-AA31-010E9CE1FE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56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CD8D-9A4E-47CC-BEE6-85C39BCC8C16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7D12-B1A5-4930-AA31-010E9CE1FE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39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CD8D-9A4E-47CC-BEE6-85C39BCC8C16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7D12-B1A5-4930-AA31-010E9CE1FE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84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CD8D-9A4E-47CC-BEE6-85C39BCC8C16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7D12-B1A5-4930-AA31-010E9CE1FE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1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CD8D-9A4E-47CC-BEE6-85C39BCC8C16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7D12-B1A5-4930-AA31-010E9CE1FE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08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CD8D-9A4E-47CC-BEE6-85C39BCC8C16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7D12-B1A5-4930-AA31-010E9CE1FE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21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CD8D-9A4E-47CC-BEE6-85C39BCC8C16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7D12-B1A5-4930-AA31-010E9CE1FE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35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CD8D-9A4E-47CC-BEE6-85C39BCC8C16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7D12-B1A5-4930-AA31-010E9CE1FE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40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CD8D-9A4E-47CC-BEE6-85C39BCC8C16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17D12-B1A5-4930-AA31-010E9CE1FE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90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158348" y="154379"/>
            <a:ext cx="3860031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smtClean="0"/>
              <a:t>public class Tahiti { </a:t>
            </a:r>
          </a:p>
          <a:p>
            <a:r>
              <a:rPr lang="de-DE" sz="1400"/>
              <a:t>	</a:t>
            </a:r>
            <a:r>
              <a:rPr lang="de-DE" sz="1400" smtClean="0"/>
              <a:t>Tahiti t;</a:t>
            </a:r>
          </a:p>
          <a:p>
            <a:r>
              <a:rPr lang="de-DE" sz="1400" smtClean="0"/>
              <a:t>		 </a:t>
            </a:r>
          </a:p>
          <a:p>
            <a:r>
              <a:rPr lang="de-DE" sz="1400" smtClean="0"/>
              <a:t>	public static void main(String[] args) { </a:t>
            </a:r>
          </a:p>
          <a:p>
            <a:r>
              <a:rPr lang="de-DE" sz="1400" smtClean="0"/>
              <a:t>		</a:t>
            </a:r>
            <a:r>
              <a:rPr lang="de-DE" sz="1400" b="1" smtClean="0"/>
              <a:t>Tahiti t = new Tahiti(); </a:t>
            </a:r>
          </a:p>
          <a:p>
            <a:r>
              <a:rPr lang="de-DE" sz="1400" smtClean="0"/>
              <a:t>		Tahiti t2 = t.go(t); </a:t>
            </a:r>
          </a:p>
          <a:p>
            <a:r>
              <a:rPr lang="de-DE" sz="1400" smtClean="0"/>
              <a:t>		t2 = null; </a:t>
            </a:r>
          </a:p>
          <a:p>
            <a:r>
              <a:rPr lang="de-DE" sz="1400" smtClean="0"/>
              <a:t>		// Zeile A </a:t>
            </a:r>
          </a:p>
          <a:p>
            <a:r>
              <a:rPr lang="de-DE" sz="1400" smtClean="0"/>
              <a:t>		// ...</a:t>
            </a:r>
          </a:p>
          <a:p>
            <a:r>
              <a:rPr lang="de-DE" sz="1400" smtClean="0"/>
              <a:t>	} </a:t>
            </a:r>
          </a:p>
          <a:p>
            <a:r>
              <a:rPr lang="de-DE" sz="1400" smtClean="0"/>
              <a:t>		</a:t>
            </a:r>
          </a:p>
          <a:p>
            <a:r>
              <a:rPr lang="de-DE" sz="1400" smtClean="0"/>
              <a:t>	Tahiti go(Tahiti t) { </a:t>
            </a:r>
          </a:p>
          <a:p>
            <a:r>
              <a:rPr lang="de-DE" sz="1400" smtClean="0"/>
              <a:t>		Tahiti t1 = new Tahiti(); </a:t>
            </a:r>
          </a:p>
          <a:p>
            <a:r>
              <a:rPr lang="de-DE" sz="1400" smtClean="0"/>
              <a:t>		Tahiti t2 = new Tahiti(); </a:t>
            </a:r>
          </a:p>
          <a:p>
            <a:r>
              <a:rPr lang="de-DE" sz="1400" smtClean="0"/>
              <a:t>		t1.t = t2; </a:t>
            </a:r>
          </a:p>
          <a:p>
            <a:r>
              <a:rPr lang="de-DE" sz="1400" smtClean="0"/>
              <a:t>		t2.t = t1; </a:t>
            </a:r>
          </a:p>
          <a:p>
            <a:r>
              <a:rPr lang="de-DE" sz="1400" smtClean="0"/>
              <a:t>		t.t = t2; </a:t>
            </a:r>
          </a:p>
          <a:p>
            <a:r>
              <a:rPr lang="de-DE" sz="1400" smtClean="0"/>
              <a:t>		return t1; </a:t>
            </a:r>
          </a:p>
          <a:p>
            <a:r>
              <a:rPr lang="de-DE" sz="1400" smtClean="0"/>
              <a:t>	} </a:t>
            </a:r>
          </a:p>
          <a:p>
            <a:r>
              <a:rPr lang="de-DE" sz="1400" smtClean="0"/>
              <a:t>}</a:t>
            </a:r>
            <a:endParaRPr lang="de-DE" sz="1400"/>
          </a:p>
        </p:txBody>
      </p:sp>
      <p:sp>
        <p:nvSpPr>
          <p:cNvPr id="5" name="Textfeld 4"/>
          <p:cNvSpPr txBox="1"/>
          <p:nvPr/>
        </p:nvSpPr>
        <p:spPr>
          <a:xfrm>
            <a:off x="225631" y="154379"/>
            <a:ext cx="5088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Klassenobjekte und String[] werden nicht abgebildet</a:t>
            </a:r>
            <a:endParaRPr lang="de-DE" i="1"/>
          </a:p>
        </p:txBody>
      </p:sp>
      <p:cxnSp>
        <p:nvCxnSpPr>
          <p:cNvPr id="7" name="Gerader Verbinder 6"/>
          <p:cNvCxnSpPr/>
          <p:nvPr/>
        </p:nvCxnSpPr>
        <p:spPr>
          <a:xfrm flipH="1">
            <a:off x="1615044" y="712519"/>
            <a:ext cx="11875" cy="5985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08758" y="616329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39563" y="640182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main</a:t>
            </a:r>
            <a:endParaRPr lang="de-DE" sz="1100"/>
          </a:p>
        </p:txBody>
      </p:sp>
      <p:sp>
        <p:nvSpPr>
          <p:cNvPr id="10" name="Rechteck 9"/>
          <p:cNvSpPr/>
          <p:nvPr/>
        </p:nvSpPr>
        <p:spPr>
          <a:xfrm>
            <a:off x="3550722" y="5522026"/>
            <a:ext cx="1235034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t = null</a:t>
            </a:r>
            <a:endParaRPr lang="de-DE" sz="1600"/>
          </a:p>
        </p:txBody>
      </p:sp>
      <p:sp>
        <p:nvSpPr>
          <p:cNvPr id="11" name="Textfeld 10"/>
          <p:cNvSpPr txBox="1"/>
          <p:nvPr/>
        </p:nvSpPr>
        <p:spPr>
          <a:xfrm>
            <a:off x="4453247" y="5237018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Tahiti</a:t>
            </a:r>
            <a:endParaRPr lang="de-DE" sz="1600"/>
          </a:p>
        </p:txBody>
      </p:sp>
      <p:cxnSp>
        <p:nvCxnSpPr>
          <p:cNvPr id="13" name="Gerade Verbindung mit Pfeil 12"/>
          <p:cNvCxnSpPr>
            <a:stCxn id="8" idx="3"/>
            <a:endCxn id="10" idx="1"/>
          </p:cNvCxnSpPr>
          <p:nvPr/>
        </p:nvCxnSpPr>
        <p:spPr>
          <a:xfrm flipV="1">
            <a:off x="570368" y="5747657"/>
            <a:ext cx="2980354" cy="60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946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158348" y="154379"/>
            <a:ext cx="3860031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smtClean="0"/>
              <a:t>public class Tahiti { </a:t>
            </a:r>
          </a:p>
          <a:p>
            <a:r>
              <a:rPr lang="de-DE" sz="1400"/>
              <a:t>	</a:t>
            </a:r>
            <a:r>
              <a:rPr lang="de-DE" sz="1400" smtClean="0"/>
              <a:t>Tahiti t;</a:t>
            </a:r>
          </a:p>
          <a:p>
            <a:r>
              <a:rPr lang="de-DE" sz="1400" smtClean="0"/>
              <a:t>		 </a:t>
            </a:r>
          </a:p>
          <a:p>
            <a:r>
              <a:rPr lang="de-DE" sz="1400" smtClean="0"/>
              <a:t>	public static void main(String[] args) { </a:t>
            </a:r>
          </a:p>
          <a:p>
            <a:r>
              <a:rPr lang="de-DE" sz="1400" smtClean="0"/>
              <a:t>		Tahiti t = new Tahiti(); </a:t>
            </a:r>
          </a:p>
          <a:p>
            <a:r>
              <a:rPr lang="de-DE" sz="1400" smtClean="0"/>
              <a:t>		Tahiti t2 =</a:t>
            </a:r>
            <a:r>
              <a:rPr lang="de-DE" sz="1400" b="1" smtClean="0"/>
              <a:t> </a:t>
            </a:r>
            <a:r>
              <a:rPr lang="de-DE" sz="1400" smtClean="0"/>
              <a:t>t.go(t); </a:t>
            </a:r>
          </a:p>
          <a:p>
            <a:r>
              <a:rPr lang="de-DE" sz="1400" smtClean="0"/>
              <a:t>		</a:t>
            </a:r>
            <a:r>
              <a:rPr lang="de-DE" sz="1400" b="1" smtClean="0"/>
              <a:t>t2 = null; </a:t>
            </a:r>
          </a:p>
          <a:p>
            <a:r>
              <a:rPr lang="de-DE" sz="1400" smtClean="0"/>
              <a:t>		// Zeile A </a:t>
            </a:r>
          </a:p>
          <a:p>
            <a:r>
              <a:rPr lang="de-DE" sz="1400" smtClean="0"/>
              <a:t>		// ...</a:t>
            </a:r>
          </a:p>
          <a:p>
            <a:r>
              <a:rPr lang="de-DE" sz="1400" smtClean="0"/>
              <a:t>	} </a:t>
            </a:r>
          </a:p>
          <a:p>
            <a:r>
              <a:rPr lang="de-DE" sz="1400" smtClean="0"/>
              <a:t>		</a:t>
            </a:r>
          </a:p>
          <a:p>
            <a:r>
              <a:rPr lang="de-DE" sz="1400" smtClean="0"/>
              <a:t>	Tahiti go(Tahiti t) { </a:t>
            </a:r>
          </a:p>
          <a:p>
            <a:r>
              <a:rPr lang="de-DE" sz="1400" smtClean="0"/>
              <a:t>		Tahiti t1 = new Tahiti(); </a:t>
            </a:r>
          </a:p>
          <a:p>
            <a:r>
              <a:rPr lang="de-DE" sz="1400" smtClean="0"/>
              <a:t>		Tahiti t2 = new Tahiti(); </a:t>
            </a:r>
          </a:p>
          <a:p>
            <a:r>
              <a:rPr lang="de-DE" sz="1400" smtClean="0"/>
              <a:t>		t1.t = t2; </a:t>
            </a:r>
          </a:p>
          <a:p>
            <a:r>
              <a:rPr lang="de-DE" sz="1400" smtClean="0"/>
              <a:t>		t2.t = t1; </a:t>
            </a:r>
          </a:p>
          <a:p>
            <a:r>
              <a:rPr lang="de-DE" sz="1400" smtClean="0"/>
              <a:t>		t.t = t2; </a:t>
            </a:r>
          </a:p>
          <a:p>
            <a:r>
              <a:rPr lang="de-DE" sz="1400" smtClean="0"/>
              <a:t>		return t1; </a:t>
            </a:r>
          </a:p>
          <a:p>
            <a:r>
              <a:rPr lang="de-DE" sz="1400" smtClean="0"/>
              <a:t>	} </a:t>
            </a:r>
          </a:p>
          <a:p>
            <a:r>
              <a:rPr lang="de-DE" sz="1400" smtClean="0"/>
              <a:t>}</a:t>
            </a:r>
            <a:endParaRPr lang="de-DE" sz="1400"/>
          </a:p>
        </p:txBody>
      </p:sp>
      <p:cxnSp>
        <p:nvCxnSpPr>
          <p:cNvPr id="7" name="Gerader Verbinder 6"/>
          <p:cNvCxnSpPr/>
          <p:nvPr/>
        </p:nvCxnSpPr>
        <p:spPr>
          <a:xfrm flipH="1">
            <a:off x="1615044" y="712519"/>
            <a:ext cx="11875" cy="5985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08758" y="616329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39563" y="640182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main</a:t>
            </a:r>
            <a:endParaRPr lang="de-DE" sz="1100"/>
          </a:p>
        </p:txBody>
      </p:sp>
      <p:sp>
        <p:nvSpPr>
          <p:cNvPr id="10" name="Rechteck 9"/>
          <p:cNvSpPr/>
          <p:nvPr/>
        </p:nvSpPr>
        <p:spPr>
          <a:xfrm>
            <a:off x="3550722" y="5522026"/>
            <a:ext cx="1235034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t</a:t>
            </a:r>
            <a:endParaRPr lang="de-DE" sz="1600"/>
          </a:p>
        </p:txBody>
      </p:sp>
      <p:sp>
        <p:nvSpPr>
          <p:cNvPr id="11" name="Textfeld 10"/>
          <p:cNvSpPr txBox="1"/>
          <p:nvPr/>
        </p:nvSpPr>
        <p:spPr>
          <a:xfrm>
            <a:off x="4453247" y="5237018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Tahiti</a:t>
            </a:r>
            <a:endParaRPr lang="de-DE" sz="1600"/>
          </a:p>
        </p:txBody>
      </p:sp>
      <p:cxnSp>
        <p:nvCxnSpPr>
          <p:cNvPr id="13" name="Gerade Verbindung mit Pfeil 12"/>
          <p:cNvCxnSpPr>
            <a:stCxn id="8" idx="3"/>
            <a:endCxn id="10" idx="1"/>
          </p:cNvCxnSpPr>
          <p:nvPr/>
        </p:nvCxnSpPr>
        <p:spPr>
          <a:xfrm flipV="1">
            <a:off x="570368" y="5747657"/>
            <a:ext cx="2980354" cy="60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08758" y="533736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t2 = null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39563" y="5575887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main</a:t>
            </a:r>
            <a:endParaRPr lang="de-DE" sz="1100"/>
          </a:p>
        </p:txBody>
      </p:sp>
      <p:sp>
        <p:nvSpPr>
          <p:cNvPr id="20" name="Rechteck 19"/>
          <p:cNvSpPr/>
          <p:nvPr/>
        </p:nvSpPr>
        <p:spPr>
          <a:xfrm>
            <a:off x="4999511" y="3762284"/>
            <a:ext cx="1235034" cy="4512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t</a:t>
            </a:r>
            <a:endParaRPr lang="de-DE" sz="1600"/>
          </a:p>
        </p:txBody>
      </p:sp>
      <p:sp>
        <p:nvSpPr>
          <p:cNvPr id="21" name="Textfeld 20"/>
          <p:cNvSpPr txBox="1"/>
          <p:nvPr/>
        </p:nvSpPr>
        <p:spPr>
          <a:xfrm>
            <a:off x="5902036" y="347727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Tahiti</a:t>
            </a:r>
            <a:endParaRPr lang="de-DE" sz="1600"/>
          </a:p>
        </p:txBody>
      </p:sp>
      <p:sp>
        <p:nvSpPr>
          <p:cNvPr id="25" name="Rechteck 24"/>
          <p:cNvSpPr/>
          <p:nvPr/>
        </p:nvSpPr>
        <p:spPr>
          <a:xfrm>
            <a:off x="5088357" y="2561192"/>
            <a:ext cx="1235034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t</a:t>
            </a:r>
            <a:endParaRPr lang="de-DE" sz="1600"/>
          </a:p>
        </p:txBody>
      </p:sp>
      <p:sp>
        <p:nvSpPr>
          <p:cNvPr id="26" name="Textfeld 25"/>
          <p:cNvSpPr txBox="1"/>
          <p:nvPr/>
        </p:nvSpPr>
        <p:spPr>
          <a:xfrm>
            <a:off x="5990882" y="2276184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Tahiti</a:t>
            </a:r>
            <a:endParaRPr lang="de-DE" sz="1600"/>
          </a:p>
        </p:txBody>
      </p:sp>
      <p:cxnSp>
        <p:nvCxnSpPr>
          <p:cNvPr id="3" name="Gerade Verbindung mit Pfeil 2"/>
          <p:cNvCxnSpPr/>
          <p:nvPr/>
        </p:nvCxnSpPr>
        <p:spPr>
          <a:xfrm flipH="1" flipV="1">
            <a:off x="5308270" y="3012455"/>
            <a:ext cx="285008" cy="935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5771407" y="2786824"/>
            <a:ext cx="41784" cy="999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4150646" y="2943528"/>
            <a:ext cx="937711" cy="27161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2945081" y="510639"/>
            <a:ext cx="359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Keine Objekte dürfte der GC löschen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85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158348" y="154379"/>
            <a:ext cx="3860031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smtClean="0"/>
              <a:t>public class Tahiti { </a:t>
            </a:r>
          </a:p>
          <a:p>
            <a:r>
              <a:rPr lang="de-DE" sz="1400"/>
              <a:t>	</a:t>
            </a:r>
            <a:r>
              <a:rPr lang="de-DE" sz="1400" smtClean="0"/>
              <a:t>Tahiti t;</a:t>
            </a:r>
          </a:p>
          <a:p>
            <a:r>
              <a:rPr lang="de-DE" sz="1400" smtClean="0"/>
              <a:t>		 </a:t>
            </a:r>
          </a:p>
          <a:p>
            <a:r>
              <a:rPr lang="de-DE" sz="1400" smtClean="0"/>
              <a:t>	public static void main(String[] args) { </a:t>
            </a:r>
          </a:p>
          <a:p>
            <a:r>
              <a:rPr lang="de-DE" sz="1400" smtClean="0"/>
              <a:t>		Tahiti t = new Tahiti(); </a:t>
            </a:r>
          </a:p>
          <a:p>
            <a:r>
              <a:rPr lang="de-DE" sz="1400" smtClean="0"/>
              <a:t>		</a:t>
            </a:r>
            <a:r>
              <a:rPr lang="de-DE" sz="1400" b="1" smtClean="0"/>
              <a:t>Tahiti t2</a:t>
            </a:r>
            <a:r>
              <a:rPr lang="de-DE" sz="1400" smtClean="0"/>
              <a:t> = t.go(t); </a:t>
            </a:r>
          </a:p>
          <a:p>
            <a:r>
              <a:rPr lang="de-DE" sz="1400" smtClean="0"/>
              <a:t>		t2 = null; </a:t>
            </a:r>
          </a:p>
          <a:p>
            <a:r>
              <a:rPr lang="de-DE" sz="1400" smtClean="0"/>
              <a:t>		// Zeile A </a:t>
            </a:r>
          </a:p>
          <a:p>
            <a:r>
              <a:rPr lang="de-DE" sz="1400" smtClean="0"/>
              <a:t>		// ...</a:t>
            </a:r>
          </a:p>
          <a:p>
            <a:r>
              <a:rPr lang="de-DE" sz="1400" smtClean="0"/>
              <a:t>	} </a:t>
            </a:r>
          </a:p>
          <a:p>
            <a:r>
              <a:rPr lang="de-DE" sz="1400" smtClean="0"/>
              <a:t>		</a:t>
            </a:r>
          </a:p>
          <a:p>
            <a:r>
              <a:rPr lang="de-DE" sz="1400" smtClean="0"/>
              <a:t>	Tahiti go(Tahiti t) { </a:t>
            </a:r>
          </a:p>
          <a:p>
            <a:r>
              <a:rPr lang="de-DE" sz="1400" smtClean="0"/>
              <a:t>		Tahiti t1 = new Tahiti(); </a:t>
            </a:r>
          </a:p>
          <a:p>
            <a:r>
              <a:rPr lang="de-DE" sz="1400" smtClean="0"/>
              <a:t>		Tahiti t2 = new Tahiti(); </a:t>
            </a:r>
          </a:p>
          <a:p>
            <a:r>
              <a:rPr lang="de-DE" sz="1400" smtClean="0"/>
              <a:t>		t1.t = t2; </a:t>
            </a:r>
          </a:p>
          <a:p>
            <a:r>
              <a:rPr lang="de-DE" sz="1400" smtClean="0"/>
              <a:t>		t2.t = t1; </a:t>
            </a:r>
          </a:p>
          <a:p>
            <a:r>
              <a:rPr lang="de-DE" sz="1400" smtClean="0"/>
              <a:t>		t.t = t2; </a:t>
            </a:r>
          </a:p>
          <a:p>
            <a:r>
              <a:rPr lang="de-DE" sz="1400" smtClean="0"/>
              <a:t>		return t1; </a:t>
            </a:r>
          </a:p>
          <a:p>
            <a:r>
              <a:rPr lang="de-DE" sz="1400" smtClean="0"/>
              <a:t>	} </a:t>
            </a:r>
          </a:p>
          <a:p>
            <a:r>
              <a:rPr lang="de-DE" sz="1400" smtClean="0"/>
              <a:t>}</a:t>
            </a:r>
            <a:endParaRPr lang="de-DE" sz="1400"/>
          </a:p>
        </p:txBody>
      </p:sp>
      <p:cxnSp>
        <p:nvCxnSpPr>
          <p:cNvPr id="7" name="Gerader Verbinder 6"/>
          <p:cNvCxnSpPr/>
          <p:nvPr/>
        </p:nvCxnSpPr>
        <p:spPr>
          <a:xfrm flipH="1">
            <a:off x="1615044" y="712519"/>
            <a:ext cx="11875" cy="5985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08758" y="616329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39563" y="640182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main</a:t>
            </a:r>
            <a:endParaRPr lang="de-DE" sz="1100"/>
          </a:p>
        </p:txBody>
      </p:sp>
      <p:sp>
        <p:nvSpPr>
          <p:cNvPr id="10" name="Rechteck 9"/>
          <p:cNvSpPr/>
          <p:nvPr/>
        </p:nvSpPr>
        <p:spPr>
          <a:xfrm>
            <a:off x="3550722" y="5522026"/>
            <a:ext cx="1235034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t = null</a:t>
            </a:r>
            <a:endParaRPr lang="de-DE" sz="1600"/>
          </a:p>
        </p:txBody>
      </p:sp>
      <p:sp>
        <p:nvSpPr>
          <p:cNvPr id="11" name="Textfeld 10"/>
          <p:cNvSpPr txBox="1"/>
          <p:nvPr/>
        </p:nvSpPr>
        <p:spPr>
          <a:xfrm>
            <a:off x="4453247" y="5237018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Tahiti</a:t>
            </a:r>
            <a:endParaRPr lang="de-DE" sz="1600"/>
          </a:p>
        </p:txBody>
      </p:sp>
      <p:cxnSp>
        <p:nvCxnSpPr>
          <p:cNvPr id="13" name="Gerade Verbindung mit Pfeil 12"/>
          <p:cNvCxnSpPr>
            <a:stCxn id="8" idx="3"/>
            <a:endCxn id="10" idx="1"/>
          </p:cNvCxnSpPr>
          <p:nvPr/>
        </p:nvCxnSpPr>
        <p:spPr>
          <a:xfrm flipV="1">
            <a:off x="570368" y="5747657"/>
            <a:ext cx="2980354" cy="60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08758" y="533736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t2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39563" y="5575887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main</a:t>
            </a:r>
            <a:endParaRPr lang="de-DE" sz="1100"/>
          </a:p>
        </p:txBody>
      </p:sp>
    </p:spTree>
    <p:extLst>
      <p:ext uri="{BB962C8B-B14F-4D97-AF65-F5344CB8AC3E}">
        <p14:creationId xmlns:p14="http://schemas.microsoft.com/office/powerpoint/2010/main" val="20826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158348" y="154379"/>
            <a:ext cx="3860031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smtClean="0"/>
              <a:t>public class Tahiti { </a:t>
            </a:r>
          </a:p>
          <a:p>
            <a:r>
              <a:rPr lang="de-DE" sz="1400"/>
              <a:t>	</a:t>
            </a:r>
            <a:r>
              <a:rPr lang="de-DE" sz="1400" smtClean="0"/>
              <a:t>Tahiti t;</a:t>
            </a:r>
          </a:p>
          <a:p>
            <a:r>
              <a:rPr lang="de-DE" sz="1400" smtClean="0"/>
              <a:t>		 </a:t>
            </a:r>
          </a:p>
          <a:p>
            <a:r>
              <a:rPr lang="de-DE" sz="1400" smtClean="0"/>
              <a:t>	public static void main(String[] args) { </a:t>
            </a:r>
          </a:p>
          <a:p>
            <a:r>
              <a:rPr lang="de-DE" sz="1400" smtClean="0"/>
              <a:t>		Tahiti t = new Tahiti(); </a:t>
            </a:r>
          </a:p>
          <a:p>
            <a:r>
              <a:rPr lang="de-DE" sz="1400" smtClean="0"/>
              <a:t>		Tahiti t2 = </a:t>
            </a:r>
            <a:r>
              <a:rPr lang="de-DE" sz="1400" b="1" smtClean="0"/>
              <a:t>t.go(t)</a:t>
            </a:r>
            <a:r>
              <a:rPr lang="de-DE" sz="1400" smtClean="0"/>
              <a:t>; </a:t>
            </a:r>
          </a:p>
          <a:p>
            <a:r>
              <a:rPr lang="de-DE" sz="1400" smtClean="0"/>
              <a:t>		t2 = null; </a:t>
            </a:r>
          </a:p>
          <a:p>
            <a:r>
              <a:rPr lang="de-DE" sz="1400" smtClean="0"/>
              <a:t>		// Zeile A </a:t>
            </a:r>
          </a:p>
          <a:p>
            <a:r>
              <a:rPr lang="de-DE" sz="1400" smtClean="0"/>
              <a:t>		// ...</a:t>
            </a:r>
          </a:p>
          <a:p>
            <a:r>
              <a:rPr lang="de-DE" sz="1400" smtClean="0"/>
              <a:t>	} </a:t>
            </a:r>
          </a:p>
          <a:p>
            <a:r>
              <a:rPr lang="de-DE" sz="1400" smtClean="0"/>
              <a:t>		</a:t>
            </a:r>
          </a:p>
          <a:p>
            <a:r>
              <a:rPr lang="de-DE" sz="1400" smtClean="0"/>
              <a:t>	Tahiti go(</a:t>
            </a:r>
            <a:r>
              <a:rPr lang="de-DE" sz="1400" b="1" smtClean="0"/>
              <a:t>Tahiti t</a:t>
            </a:r>
            <a:r>
              <a:rPr lang="de-DE" sz="1400" smtClean="0"/>
              <a:t>) { </a:t>
            </a:r>
          </a:p>
          <a:p>
            <a:r>
              <a:rPr lang="de-DE" sz="1400" smtClean="0"/>
              <a:t>		Tahiti t1 = new Tahiti(); </a:t>
            </a:r>
          </a:p>
          <a:p>
            <a:r>
              <a:rPr lang="de-DE" sz="1400" smtClean="0"/>
              <a:t>		Tahiti t2 = new Tahiti(); </a:t>
            </a:r>
          </a:p>
          <a:p>
            <a:r>
              <a:rPr lang="de-DE" sz="1400" smtClean="0"/>
              <a:t>		t1.t = t2; </a:t>
            </a:r>
          </a:p>
          <a:p>
            <a:r>
              <a:rPr lang="de-DE" sz="1400" smtClean="0"/>
              <a:t>		t2.t = t1; </a:t>
            </a:r>
          </a:p>
          <a:p>
            <a:r>
              <a:rPr lang="de-DE" sz="1400" smtClean="0"/>
              <a:t>		t.t = t2; </a:t>
            </a:r>
          </a:p>
          <a:p>
            <a:r>
              <a:rPr lang="de-DE" sz="1400" smtClean="0"/>
              <a:t>		return t1; </a:t>
            </a:r>
          </a:p>
          <a:p>
            <a:r>
              <a:rPr lang="de-DE" sz="1400" smtClean="0"/>
              <a:t>	} </a:t>
            </a:r>
          </a:p>
          <a:p>
            <a:r>
              <a:rPr lang="de-DE" sz="1400" smtClean="0"/>
              <a:t>}</a:t>
            </a:r>
            <a:endParaRPr lang="de-DE" sz="1400"/>
          </a:p>
        </p:txBody>
      </p:sp>
      <p:cxnSp>
        <p:nvCxnSpPr>
          <p:cNvPr id="7" name="Gerader Verbinder 6"/>
          <p:cNvCxnSpPr/>
          <p:nvPr/>
        </p:nvCxnSpPr>
        <p:spPr>
          <a:xfrm flipH="1">
            <a:off x="1615044" y="712519"/>
            <a:ext cx="11875" cy="5985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08758" y="616329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39563" y="640182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main</a:t>
            </a:r>
            <a:endParaRPr lang="de-DE" sz="1100"/>
          </a:p>
        </p:txBody>
      </p:sp>
      <p:sp>
        <p:nvSpPr>
          <p:cNvPr id="10" name="Rechteck 9"/>
          <p:cNvSpPr/>
          <p:nvPr/>
        </p:nvSpPr>
        <p:spPr>
          <a:xfrm>
            <a:off x="3550722" y="5522026"/>
            <a:ext cx="1235034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t = null</a:t>
            </a:r>
            <a:endParaRPr lang="de-DE" sz="1600"/>
          </a:p>
        </p:txBody>
      </p:sp>
      <p:sp>
        <p:nvSpPr>
          <p:cNvPr id="11" name="Textfeld 10"/>
          <p:cNvSpPr txBox="1"/>
          <p:nvPr/>
        </p:nvSpPr>
        <p:spPr>
          <a:xfrm>
            <a:off x="4453247" y="5237018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Tahiti</a:t>
            </a:r>
            <a:endParaRPr lang="de-DE" sz="1600"/>
          </a:p>
        </p:txBody>
      </p:sp>
      <p:cxnSp>
        <p:nvCxnSpPr>
          <p:cNvPr id="13" name="Gerade Verbindung mit Pfeil 12"/>
          <p:cNvCxnSpPr>
            <a:stCxn id="8" idx="3"/>
            <a:endCxn id="10" idx="1"/>
          </p:cNvCxnSpPr>
          <p:nvPr/>
        </p:nvCxnSpPr>
        <p:spPr>
          <a:xfrm flipV="1">
            <a:off x="570368" y="5747657"/>
            <a:ext cx="2980354" cy="60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08758" y="533736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t2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39563" y="5575887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main</a:t>
            </a:r>
            <a:endParaRPr lang="de-DE" sz="1100"/>
          </a:p>
        </p:txBody>
      </p:sp>
      <p:cxnSp>
        <p:nvCxnSpPr>
          <p:cNvPr id="3" name="Gerade Verbindung mit Pfeil 2"/>
          <p:cNvCxnSpPr/>
          <p:nvPr/>
        </p:nvCxnSpPr>
        <p:spPr>
          <a:xfrm flipH="1">
            <a:off x="10307782" y="1472540"/>
            <a:ext cx="831273" cy="104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44560" y="4457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475365" y="4696092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go</a:t>
            </a:r>
            <a:endParaRPr lang="de-DE" sz="1100"/>
          </a:p>
        </p:txBody>
      </p:sp>
      <p:cxnSp>
        <p:nvCxnSpPr>
          <p:cNvPr id="17" name="Gerade Verbindung mit Pfeil 16"/>
          <p:cNvCxnSpPr>
            <a:stCxn id="15" idx="3"/>
            <a:endCxn id="10" idx="1"/>
          </p:cNvCxnSpPr>
          <p:nvPr/>
        </p:nvCxnSpPr>
        <p:spPr>
          <a:xfrm>
            <a:off x="606170" y="4642231"/>
            <a:ext cx="2944552" cy="110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7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158348" y="154379"/>
            <a:ext cx="3860031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smtClean="0"/>
              <a:t>public class Tahiti { </a:t>
            </a:r>
          </a:p>
          <a:p>
            <a:r>
              <a:rPr lang="de-DE" sz="1400"/>
              <a:t>	</a:t>
            </a:r>
            <a:r>
              <a:rPr lang="de-DE" sz="1400" smtClean="0"/>
              <a:t>Tahiti t;</a:t>
            </a:r>
          </a:p>
          <a:p>
            <a:r>
              <a:rPr lang="de-DE" sz="1400" smtClean="0"/>
              <a:t>		 </a:t>
            </a:r>
          </a:p>
          <a:p>
            <a:r>
              <a:rPr lang="de-DE" sz="1400" smtClean="0"/>
              <a:t>	public static void main(String[] args) { </a:t>
            </a:r>
          </a:p>
          <a:p>
            <a:r>
              <a:rPr lang="de-DE" sz="1400" smtClean="0"/>
              <a:t>		Tahiti t = new Tahiti(); </a:t>
            </a:r>
          </a:p>
          <a:p>
            <a:r>
              <a:rPr lang="de-DE" sz="1400" smtClean="0"/>
              <a:t>		Tahiti t2 = </a:t>
            </a:r>
            <a:r>
              <a:rPr lang="de-DE" sz="1400" b="1" smtClean="0"/>
              <a:t>t.go(t)</a:t>
            </a:r>
            <a:r>
              <a:rPr lang="de-DE" sz="1400" smtClean="0"/>
              <a:t>; </a:t>
            </a:r>
          </a:p>
          <a:p>
            <a:r>
              <a:rPr lang="de-DE" sz="1400" smtClean="0"/>
              <a:t>		t2 = null; </a:t>
            </a:r>
          </a:p>
          <a:p>
            <a:r>
              <a:rPr lang="de-DE" sz="1400" smtClean="0"/>
              <a:t>		// Zeile A </a:t>
            </a:r>
          </a:p>
          <a:p>
            <a:r>
              <a:rPr lang="de-DE" sz="1400" smtClean="0"/>
              <a:t>		// ...</a:t>
            </a:r>
          </a:p>
          <a:p>
            <a:r>
              <a:rPr lang="de-DE" sz="1400" smtClean="0"/>
              <a:t>	} </a:t>
            </a:r>
          </a:p>
          <a:p>
            <a:r>
              <a:rPr lang="de-DE" sz="1400" smtClean="0"/>
              <a:t>		</a:t>
            </a:r>
          </a:p>
          <a:p>
            <a:r>
              <a:rPr lang="de-DE" sz="1400" smtClean="0"/>
              <a:t>	Tahiti go(Tahiti t) { </a:t>
            </a:r>
          </a:p>
          <a:p>
            <a:r>
              <a:rPr lang="de-DE" sz="1400" smtClean="0"/>
              <a:t>		</a:t>
            </a:r>
            <a:r>
              <a:rPr lang="de-DE" sz="1400" b="1" smtClean="0"/>
              <a:t>Tahiti t1 = new Tahiti(); </a:t>
            </a:r>
          </a:p>
          <a:p>
            <a:r>
              <a:rPr lang="de-DE" sz="1400" b="1" smtClean="0"/>
              <a:t>		Tahiti t2 = new Tahiti(); </a:t>
            </a:r>
          </a:p>
          <a:p>
            <a:r>
              <a:rPr lang="de-DE" sz="1400" smtClean="0"/>
              <a:t>		t1.t = t2; </a:t>
            </a:r>
          </a:p>
          <a:p>
            <a:r>
              <a:rPr lang="de-DE" sz="1400" smtClean="0"/>
              <a:t>		t2.t = t1; </a:t>
            </a:r>
          </a:p>
          <a:p>
            <a:r>
              <a:rPr lang="de-DE" sz="1400" smtClean="0"/>
              <a:t>		t.t = t2; </a:t>
            </a:r>
          </a:p>
          <a:p>
            <a:r>
              <a:rPr lang="de-DE" sz="1400" smtClean="0"/>
              <a:t>		return t1; </a:t>
            </a:r>
          </a:p>
          <a:p>
            <a:r>
              <a:rPr lang="de-DE" sz="1400" smtClean="0"/>
              <a:t>	} </a:t>
            </a:r>
          </a:p>
          <a:p>
            <a:r>
              <a:rPr lang="de-DE" sz="1400" smtClean="0"/>
              <a:t>}</a:t>
            </a:r>
            <a:endParaRPr lang="de-DE" sz="1400"/>
          </a:p>
        </p:txBody>
      </p:sp>
      <p:cxnSp>
        <p:nvCxnSpPr>
          <p:cNvPr id="7" name="Gerader Verbinder 6"/>
          <p:cNvCxnSpPr/>
          <p:nvPr/>
        </p:nvCxnSpPr>
        <p:spPr>
          <a:xfrm flipH="1">
            <a:off x="1615044" y="712519"/>
            <a:ext cx="11875" cy="5985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08758" y="616329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39563" y="640182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main</a:t>
            </a:r>
            <a:endParaRPr lang="de-DE" sz="1100"/>
          </a:p>
        </p:txBody>
      </p:sp>
      <p:sp>
        <p:nvSpPr>
          <p:cNvPr id="10" name="Rechteck 9"/>
          <p:cNvSpPr/>
          <p:nvPr/>
        </p:nvSpPr>
        <p:spPr>
          <a:xfrm>
            <a:off x="3550722" y="5522026"/>
            <a:ext cx="1235034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t = null</a:t>
            </a:r>
            <a:endParaRPr lang="de-DE" sz="1600"/>
          </a:p>
        </p:txBody>
      </p:sp>
      <p:sp>
        <p:nvSpPr>
          <p:cNvPr id="11" name="Textfeld 10"/>
          <p:cNvSpPr txBox="1"/>
          <p:nvPr/>
        </p:nvSpPr>
        <p:spPr>
          <a:xfrm>
            <a:off x="4453247" y="5237018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Tahiti</a:t>
            </a:r>
            <a:endParaRPr lang="de-DE" sz="1600"/>
          </a:p>
        </p:txBody>
      </p:sp>
      <p:cxnSp>
        <p:nvCxnSpPr>
          <p:cNvPr id="13" name="Gerade Verbindung mit Pfeil 12"/>
          <p:cNvCxnSpPr>
            <a:stCxn id="8" idx="3"/>
            <a:endCxn id="10" idx="1"/>
          </p:cNvCxnSpPr>
          <p:nvPr/>
        </p:nvCxnSpPr>
        <p:spPr>
          <a:xfrm flipV="1">
            <a:off x="570368" y="5747657"/>
            <a:ext cx="2980354" cy="60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08758" y="533736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t2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39563" y="5575887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main</a:t>
            </a:r>
            <a:endParaRPr lang="de-DE" sz="1100"/>
          </a:p>
        </p:txBody>
      </p:sp>
      <p:sp>
        <p:nvSpPr>
          <p:cNvPr id="15" name="Textfeld 14"/>
          <p:cNvSpPr txBox="1"/>
          <p:nvPr/>
        </p:nvSpPr>
        <p:spPr>
          <a:xfrm>
            <a:off x="344560" y="4457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475365" y="4696092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go</a:t>
            </a:r>
            <a:endParaRPr lang="de-DE" sz="1100"/>
          </a:p>
        </p:txBody>
      </p:sp>
      <p:cxnSp>
        <p:nvCxnSpPr>
          <p:cNvPr id="17" name="Gerade Verbindung mit Pfeil 16"/>
          <p:cNvCxnSpPr>
            <a:stCxn id="15" idx="3"/>
            <a:endCxn id="10" idx="1"/>
          </p:cNvCxnSpPr>
          <p:nvPr/>
        </p:nvCxnSpPr>
        <p:spPr>
          <a:xfrm>
            <a:off x="606170" y="4642231"/>
            <a:ext cx="2944552" cy="110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62982" y="344801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t1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493787" y="3686537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go</a:t>
            </a:r>
            <a:endParaRPr lang="de-DE" sz="1100"/>
          </a:p>
        </p:txBody>
      </p:sp>
      <p:sp>
        <p:nvSpPr>
          <p:cNvPr id="20" name="Rechteck 19"/>
          <p:cNvSpPr/>
          <p:nvPr/>
        </p:nvSpPr>
        <p:spPr>
          <a:xfrm>
            <a:off x="4999511" y="3762284"/>
            <a:ext cx="1235034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t = null</a:t>
            </a:r>
            <a:endParaRPr lang="de-DE" sz="1600"/>
          </a:p>
        </p:txBody>
      </p:sp>
      <p:sp>
        <p:nvSpPr>
          <p:cNvPr id="21" name="Textfeld 20"/>
          <p:cNvSpPr txBox="1"/>
          <p:nvPr/>
        </p:nvSpPr>
        <p:spPr>
          <a:xfrm>
            <a:off x="5902036" y="347727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Tahiti</a:t>
            </a:r>
            <a:endParaRPr lang="de-DE" sz="1600"/>
          </a:p>
        </p:txBody>
      </p:sp>
      <p:cxnSp>
        <p:nvCxnSpPr>
          <p:cNvPr id="22" name="Gerade Verbindung mit Pfeil 21"/>
          <p:cNvCxnSpPr>
            <a:stCxn id="18" idx="3"/>
            <a:endCxn id="20" idx="1"/>
          </p:cNvCxnSpPr>
          <p:nvPr/>
        </p:nvCxnSpPr>
        <p:spPr>
          <a:xfrm>
            <a:off x="741612" y="3632676"/>
            <a:ext cx="4257899" cy="35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451828" y="22469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t2</a:t>
            </a:r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582633" y="2485445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go</a:t>
            </a:r>
            <a:endParaRPr lang="de-DE" sz="1100"/>
          </a:p>
        </p:txBody>
      </p:sp>
      <p:sp>
        <p:nvSpPr>
          <p:cNvPr id="25" name="Rechteck 24"/>
          <p:cNvSpPr/>
          <p:nvPr/>
        </p:nvSpPr>
        <p:spPr>
          <a:xfrm>
            <a:off x="5088357" y="2561192"/>
            <a:ext cx="1235034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t = null</a:t>
            </a:r>
            <a:endParaRPr lang="de-DE" sz="1600"/>
          </a:p>
        </p:txBody>
      </p:sp>
      <p:sp>
        <p:nvSpPr>
          <p:cNvPr id="26" name="Textfeld 25"/>
          <p:cNvSpPr txBox="1"/>
          <p:nvPr/>
        </p:nvSpPr>
        <p:spPr>
          <a:xfrm>
            <a:off x="5990882" y="2276184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Tahiti</a:t>
            </a:r>
            <a:endParaRPr lang="de-DE" sz="1600"/>
          </a:p>
        </p:txBody>
      </p:sp>
      <p:cxnSp>
        <p:nvCxnSpPr>
          <p:cNvPr id="27" name="Gerade Verbindung mit Pfeil 26"/>
          <p:cNvCxnSpPr>
            <a:stCxn id="23" idx="3"/>
            <a:endCxn id="25" idx="1"/>
          </p:cNvCxnSpPr>
          <p:nvPr/>
        </p:nvCxnSpPr>
        <p:spPr>
          <a:xfrm>
            <a:off x="830458" y="2431584"/>
            <a:ext cx="4257899" cy="35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3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158348" y="154379"/>
            <a:ext cx="3860031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smtClean="0"/>
              <a:t>public class Tahiti { </a:t>
            </a:r>
          </a:p>
          <a:p>
            <a:r>
              <a:rPr lang="de-DE" sz="1400"/>
              <a:t>	</a:t>
            </a:r>
            <a:r>
              <a:rPr lang="de-DE" sz="1400" smtClean="0"/>
              <a:t>Tahiti t;</a:t>
            </a:r>
          </a:p>
          <a:p>
            <a:r>
              <a:rPr lang="de-DE" sz="1400" smtClean="0"/>
              <a:t>		 </a:t>
            </a:r>
          </a:p>
          <a:p>
            <a:r>
              <a:rPr lang="de-DE" sz="1400" smtClean="0"/>
              <a:t>	public static void main(String[] args) { </a:t>
            </a:r>
          </a:p>
          <a:p>
            <a:r>
              <a:rPr lang="de-DE" sz="1400" smtClean="0"/>
              <a:t>		Tahiti t = new Tahiti(); </a:t>
            </a:r>
          </a:p>
          <a:p>
            <a:r>
              <a:rPr lang="de-DE" sz="1400" smtClean="0"/>
              <a:t>		Tahiti t2 = </a:t>
            </a:r>
            <a:r>
              <a:rPr lang="de-DE" sz="1400" b="1" smtClean="0"/>
              <a:t>t.go(t)</a:t>
            </a:r>
            <a:r>
              <a:rPr lang="de-DE" sz="1400" smtClean="0"/>
              <a:t>; </a:t>
            </a:r>
          </a:p>
          <a:p>
            <a:r>
              <a:rPr lang="de-DE" sz="1400" smtClean="0"/>
              <a:t>		t2 = null; </a:t>
            </a:r>
          </a:p>
          <a:p>
            <a:r>
              <a:rPr lang="de-DE" sz="1400" smtClean="0"/>
              <a:t>		// Zeile A </a:t>
            </a:r>
          </a:p>
          <a:p>
            <a:r>
              <a:rPr lang="de-DE" sz="1400" smtClean="0"/>
              <a:t>		// ...</a:t>
            </a:r>
          </a:p>
          <a:p>
            <a:r>
              <a:rPr lang="de-DE" sz="1400" smtClean="0"/>
              <a:t>	} </a:t>
            </a:r>
          </a:p>
          <a:p>
            <a:r>
              <a:rPr lang="de-DE" sz="1400" smtClean="0"/>
              <a:t>		</a:t>
            </a:r>
          </a:p>
          <a:p>
            <a:r>
              <a:rPr lang="de-DE" sz="1400" smtClean="0"/>
              <a:t>	Tahiti go(Tahiti t) { </a:t>
            </a:r>
          </a:p>
          <a:p>
            <a:r>
              <a:rPr lang="de-DE" sz="1400" smtClean="0"/>
              <a:t>		Tahiti t1 = new Tahiti(); </a:t>
            </a:r>
          </a:p>
          <a:p>
            <a:r>
              <a:rPr lang="de-DE" sz="1400" smtClean="0"/>
              <a:t>		Tahiti t2 = new Tahiti(); </a:t>
            </a:r>
          </a:p>
          <a:p>
            <a:r>
              <a:rPr lang="de-DE" sz="1400" smtClean="0"/>
              <a:t>		</a:t>
            </a:r>
            <a:r>
              <a:rPr lang="de-DE" sz="1400" b="1" smtClean="0"/>
              <a:t>t1.t = t2; </a:t>
            </a:r>
          </a:p>
          <a:p>
            <a:r>
              <a:rPr lang="de-DE" sz="1400" smtClean="0"/>
              <a:t>		t2.t = t1; </a:t>
            </a:r>
          </a:p>
          <a:p>
            <a:r>
              <a:rPr lang="de-DE" sz="1400" smtClean="0"/>
              <a:t>		t.t = t2; </a:t>
            </a:r>
          </a:p>
          <a:p>
            <a:r>
              <a:rPr lang="de-DE" sz="1400" smtClean="0"/>
              <a:t>		return t1; </a:t>
            </a:r>
          </a:p>
          <a:p>
            <a:r>
              <a:rPr lang="de-DE" sz="1400" smtClean="0"/>
              <a:t>	} </a:t>
            </a:r>
          </a:p>
          <a:p>
            <a:r>
              <a:rPr lang="de-DE" sz="1400" smtClean="0"/>
              <a:t>}</a:t>
            </a:r>
            <a:endParaRPr lang="de-DE" sz="1400"/>
          </a:p>
        </p:txBody>
      </p:sp>
      <p:cxnSp>
        <p:nvCxnSpPr>
          <p:cNvPr id="7" name="Gerader Verbinder 6"/>
          <p:cNvCxnSpPr/>
          <p:nvPr/>
        </p:nvCxnSpPr>
        <p:spPr>
          <a:xfrm flipH="1">
            <a:off x="1615044" y="712519"/>
            <a:ext cx="11875" cy="5985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08758" y="616329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39563" y="640182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main</a:t>
            </a:r>
            <a:endParaRPr lang="de-DE" sz="1100"/>
          </a:p>
        </p:txBody>
      </p:sp>
      <p:sp>
        <p:nvSpPr>
          <p:cNvPr id="10" name="Rechteck 9"/>
          <p:cNvSpPr/>
          <p:nvPr/>
        </p:nvSpPr>
        <p:spPr>
          <a:xfrm>
            <a:off x="3550722" y="5522026"/>
            <a:ext cx="1235034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t = null</a:t>
            </a:r>
            <a:endParaRPr lang="de-DE" sz="1600"/>
          </a:p>
        </p:txBody>
      </p:sp>
      <p:sp>
        <p:nvSpPr>
          <p:cNvPr id="11" name="Textfeld 10"/>
          <p:cNvSpPr txBox="1"/>
          <p:nvPr/>
        </p:nvSpPr>
        <p:spPr>
          <a:xfrm>
            <a:off x="4453247" y="5237018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Tahiti</a:t>
            </a:r>
            <a:endParaRPr lang="de-DE" sz="1600"/>
          </a:p>
        </p:txBody>
      </p:sp>
      <p:cxnSp>
        <p:nvCxnSpPr>
          <p:cNvPr id="13" name="Gerade Verbindung mit Pfeil 12"/>
          <p:cNvCxnSpPr>
            <a:stCxn id="8" idx="3"/>
            <a:endCxn id="10" idx="1"/>
          </p:cNvCxnSpPr>
          <p:nvPr/>
        </p:nvCxnSpPr>
        <p:spPr>
          <a:xfrm flipV="1">
            <a:off x="570368" y="5747657"/>
            <a:ext cx="2980354" cy="60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08758" y="533736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t2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39563" y="5575887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main</a:t>
            </a:r>
            <a:endParaRPr lang="de-DE" sz="1100"/>
          </a:p>
        </p:txBody>
      </p:sp>
      <p:sp>
        <p:nvSpPr>
          <p:cNvPr id="15" name="Textfeld 14"/>
          <p:cNvSpPr txBox="1"/>
          <p:nvPr/>
        </p:nvSpPr>
        <p:spPr>
          <a:xfrm>
            <a:off x="344560" y="4457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475365" y="4696092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go</a:t>
            </a:r>
            <a:endParaRPr lang="de-DE" sz="1100"/>
          </a:p>
        </p:txBody>
      </p:sp>
      <p:cxnSp>
        <p:nvCxnSpPr>
          <p:cNvPr id="17" name="Gerade Verbindung mit Pfeil 16"/>
          <p:cNvCxnSpPr>
            <a:stCxn id="15" idx="3"/>
            <a:endCxn id="10" idx="1"/>
          </p:cNvCxnSpPr>
          <p:nvPr/>
        </p:nvCxnSpPr>
        <p:spPr>
          <a:xfrm>
            <a:off x="606170" y="4642231"/>
            <a:ext cx="2944552" cy="110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62982" y="344801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t1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493787" y="3686537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go</a:t>
            </a:r>
            <a:endParaRPr lang="de-DE" sz="1100"/>
          </a:p>
        </p:txBody>
      </p:sp>
      <p:sp>
        <p:nvSpPr>
          <p:cNvPr id="20" name="Rechteck 19"/>
          <p:cNvSpPr/>
          <p:nvPr/>
        </p:nvSpPr>
        <p:spPr>
          <a:xfrm>
            <a:off x="4999511" y="3762284"/>
            <a:ext cx="1235034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t</a:t>
            </a:r>
            <a:endParaRPr lang="de-DE" sz="1600"/>
          </a:p>
        </p:txBody>
      </p:sp>
      <p:sp>
        <p:nvSpPr>
          <p:cNvPr id="21" name="Textfeld 20"/>
          <p:cNvSpPr txBox="1"/>
          <p:nvPr/>
        </p:nvSpPr>
        <p:spPr>
          <a:xfrm>
            <a:off x="5902036" y="347727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Tahiti</a:t>
            </a:r>
            <a:endParaRPr lang="de-DE" sz="1600"/>
          </a:p>
        </p:txBody>
      </p:sp>
      <p:cxnSp>
        <p:nvCxnSpPr>
          <p:cNvPr id="22" name="Gerade Verbindung mit Pfeil 21"/>
          <p:cNvCxnSpPr>
            <a:stCxn id="18" idx="3"/>
            <a:endCxn id="20" idx="1"/>
          </p:cNvCxnSpPr>
          <p:nvPr/>
        </p:nvCxnSpPr>
        <p:spPr>
          <a:xfrm>
            <a:off x="741612" y="3632676"/>
            <a:ext cx="4257899" cy="35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451828" y="22469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t2</a:t>
            </a:r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582633" y="2485445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go</a:t>
            </a:r>
            <a:endParaRPr lang="de-DE" sz="1100"/>
          </a:p>
        </p:txBody>
      </p:sp>
      <p:sp>
        <p:nvSpPr>
          <p:cNvPr id="25" name="Rechteck 24"/>
          <p:cNvSpPr/>
          <p:nvPr/>
        </p:nvSpPr>
        <p:spPr>
          <a:xfrm>
            <a:off x="5088357" y="2561192"/>
            <a:ext cx="1235034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t = null</a:t>
            </a:r>
            <a:endParaRPr lang="de-DE" sz="1600"/>
          </a:p>
        </p:txBody>
      </p:sp>
      <p:sp>
        <p:nvSpPr>
          <p:cNvPr id="26" name="Textfeld 25"/>
          <p:cNvSpPr txBox="1"/>
          <p:nvPr/>
        </p:nvSpPr>
        <p:spPr>
          <a:xfrm>
            <a:off x="5990882" y="2276184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Tahiti</a:t>
            </a:r>
            <a:endParaRPr lang="de-DE" sz="1600"/>
          </a:p>
        </p:txBody>
      </p:sp>
      <p:cxnSp>
        <p:nvCxnSpPr>
          <p:cNvPr id="27" name="Gerade Verbindung mit Pfeil 26"/>
          <p:cNvCxnSpPr>
            <a:stCxn id="23" idx="3"/>
            <a:endCxn id="25" idx="1"/>
          </p:cNvCxnSpPr>
          <p:nvPr/>
        </p:nvCxnSpPr>
        <p:spPr>
          <a:xfrm>
            <a:off x="830458" y="2431584"/>
            <a:ext cx="4257899" cy="35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H="1" flipV="1">
            <a:off x="5308270" y="3012455"/>
            <a:ext cx="285008" cy="935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56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158348" y="154379"/>
            <a:ext cx="3860031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smtClean="0"/>
              <a:t>public class Tahiti { </a:t>
            </a:r>
          </a:p>
          <a:p>
            <a:r>
              <a:rPr lang="de-DE" sz="1400"/>
              <a:t>	</a:t>
            </a:r>
            <a:r>
              <a:rPr lang="de-DE" sz="1400" smtClean="0"/>
              <a:t>Tahiti t;</a:t>
            </a:r>
          </a:p>
          <a:p>
            <a:r>
              <a:rPr lang="de-DE" sz="1400" smtClean="0"/>
              <a:t>		 </a:t>
            </a:r>
          </a:p>
          <a:p>
            <a:r>
              <a:rPr lang="de-DE" sz="1400" smtClean="0"/>
              <a:t>	public static void main(String[] args) { </a:t>
            </a:r>
          </a:p>
          <a:p>
            <a:r>
              <a:rPr lang="de-DE" sz="1400" smtClean="0"/>
              <a:t>		Tahiti t = new Tahiti(); </a:t>
            </a:r>
          </a:p>
          <a:p>
            <a:r>
              <a:rPr lang="de-DE" sz="1400" smtClean="0"/>
              <a:t>		Tahiti t2 = </a:t>
            </a:r>
            <a:r>
              <a:rPr lang="de-DE" sz="1400" b="1" smtClean="0"/>
              <a:t>t.go(t)</a:t>
            </a:r>
            <a:r>
              <a:rPr lang="de-DE" sz="1400" smtClean="0"/>
              <a:t>; </a:t>
            </a:r>
          </a:p>
          <a:p>
            <a:r>
              <a:rPr lang="de-DE" sz="1400" smtClean="0"/>
              <a:t>		t2 = null; </a:t>
            </a:r>
          </a:p>
          <a:p>
            <a:r>
              <a:rPr lang="de-DE" sz="1400" smtClean="0"/>
              <a:t>		// Zeile A </a:t>
            </a:r>
          </a:p>
          <a:p>
            <a:r>
              <a:rPr lang="de-DE" sz="1400" smtClean="0"/>
              <a:t>		// ...</a:t>
            </a:r>
          </a:p>
          <a:p>
            <a:r>
              <a:rPr lang="de-DE" sz="1400" smtClean="0"/>
              <a:t>	} </a:t>
            </a:r>
          </a:p>
          <a:p>
            <a:r>
              <a:rPr lang="de-DE" sz="1400" smtClean="0"/>
              <a:t>		</a:t>
            </a:r>
          </a:p>
          <a:p>
            <a:r>
              <a:rPr lang="de-DE" sz="1400" smtClean="0"/>
              <a:t>	Tahiti go(Tahiti t) { </a:t>
            </a:r>
          </a:p>
          <a:p>
            <a:r>
              <a:rPr lang="de-DE" sz="1400" smtClean="0"/>
              <a:t>		Tahiti t1 = new Tahiti(); </a:t>
            </a:r>
          </a:p>
          <a:p>
            <a:r>
              <a:rPr lang="de-DE" sz="1400" smtClean="0"/>
              <a:t>		Tahiti t2 = new Tahiti(); </a:t>
            </a:r>
          </a:p>
          <a:p>
            <a:r>
              <a:rPr lang="de-DE" sz="1400" smtClean="0"/>
              <a:t>		t1.t = t2; </a:t>
            </a:r>
          </a:p>
          <a:p>
            <a:r>
              <a:rPr lang="de-DE" sz="1400" smtClean="0"/>
              <a:t>		</a:t>
            </a:r>
            <a:r>
              <a:rPr lang="de-DE" sz="1400" b="1" smtClean="0"/>
              <a:t>t2.t = t1; </a:t>
            </a:r>
          </a:p>
          <a:p>
            <a:r>
              <a:rPr lang="de-DE" sz="1400" smtClean="0"/>
              <a:t>		t.t = t2; </a:t>
            </a:r>
          </a:p>
          <a:p>
            <a:r>
              <a:rPr lang="de-DE" sz="1400" smtClean="0"/>
              <a:t>		return t1; </a:t>
            </a:r>
          </a:p>
          <a:p>
            <a:r>
              <a:rPr lang="de-DE" sz="1400" smtClean="0"/>
              <a:t>	} </a:t>
            </a:r>
          </a:p>
          <a:p>
            <a:r>
              <a:rPr lang="de-DE" sz="1400" smtClean="0"/>
              <a:t>}</a:t>
            </a:r>
            <a:endParaRPr lang="de-DE" sz="1400"/>
          </a:p>
        </p:txBody>
      </p:sp>
      <p:cxnSp>
        <p:nvCxnSpPr>
          <p:cNvPr id="7" name="Gerader Verbinder 6"/>
          <p:cNvCxnSpPr/>
          <p:nvPr/>
        </p:nvCxnSpPr>
        <p:spPr>
          <a:xfrm flipH="1">
            <a:off x="1615044" y="712519"/>
            <a:ext cx="11875" cy="5985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08758" y="616329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39563" y="640182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main</a:t>
            </a:r>
            <a:endParaRPr lang="de-DE" sz="1100"/>
          </a:p>
        </p:txBody>
      </p:sp>
      <p:sp>
        <p:nvSpPr>
          <p:cNvPr id="10" name="Rechteck 9"/>
          <p:cNvSpPr/>
          <p:nvPr/>
        </p:nvSpPr>
        <p:spPr>
          <a:xfrm>
            <a:off x="3550722" y="5522026"/>
            <a:ext cx="1235034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t = null</a:t>
            </a:r>
            <a:endParaRPr lang="de-DE" sz="1600"/>
          </a:p>
        </p:txBody>
      </p:sp>
      <p:sp>
        <p:nvSpPr>
          <p:cNvPr id="11" name="Textfeld 10"/>
          <p:cNvSpPr txBox="1"/>
          <p:nvPr/>
        </p:nvSpPr>
        <p:spPr>
          <a:xfrm>
            <a:off x="4453247" y="5237018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Tahiti</a:t>
            </a:r>
            <a:endParaRPr lang="de-DE" sz="1600"/>
          </a:p>
        </p:txBody>
      </p:sp>
      <p:cxnSp>
        <p:nvCxnSpPr>
          <p:cNvPr id="13" name="Gerade Verbindung mit Pfeil 12"/>
          <p:cNvCxnSpPr>
            <a:stCxn id="8" idx="3"/>
            <a:endCxn id="10" idx="1"/>
          </p:cNvCxnSpPr>
          <p:nvPr/>
        </p:nvCxnSpPr>
        <p:spPr>
          <a:xfrm flipV="1">
            <a:off x="570368" y="5747657"/>
            <a:ext cx="2980354" cy="60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08758" y="533736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t2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39563" y="5575887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main</a:t>
            </a:r>
            <a:endParaRPr lang="de-DE" sz="1100"/>
          </a:p>
        </p:txBody>
      </p:sp>
      <p:sp>
        <p:nvSpPr>
          <p:cNvPr id="15" name="Textfeld 14"/>
          <p:cNvSpPr txBox="1"/>
          <p:nvPr/>
        </p:nvSpPr>
        <p:spPr>
          <a:xfrm>
            <a:off x="344560" y="4457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475365" y="4696092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go</a:t>
            </a:r>
            <a:endParaRPr lang="de-DE" sz="1100"/>
          </a:p>
        </p:txBody>
      </p:sp>
      <p:cxnSp>
        <p:nvCxnSpPr>
          <p:cNvPr id="17" name="Gerade Verbindung mit Pfeil 16"/>
          <p:cNvCxnSpPr>
            <a:stCxn id="15" idx="3"/>
            <a:endCxn id="10" idx="1"/>
          </p:cNvCxnSpPr>
          <p:nvPr/>
        </p:nvCxnSpPr>
        <p:spPr>
          <a:xfrm>
            <a:off x="606170" y="4642231"/>
            <a:ext cx="2944552" cy="110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62982" y="344801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t1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493787" y="3686537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go</a:t>
            </a:r>
            <a:endParaRPr lang="de-DE" sz="1100"/>
          </a:p>
        </p:txBody>
      </p:sp>
      <p:sp>
        <p:nvSpPr>
          <p:cNvPr id="20" name="Rechteck 19"/>
          <p:cNvSpPr/>
          <p:nvPr/>
        </p:nvSpPr>
        <p:spPr>
          <a:xfrm>
            <a:off x="4999511" y="3762284"/>
            <a:ext cx="1235034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t</a:t>
            </a:r>
            <a:endParaRPr lang="de-DE" sz="1600"/>
          </a:p>
        </p:txBody>
      </p:sp>
      <p:sp>
        <p:nvSpPr>
          <p:cNvPr id="21" name="Textfeld 20"/>
          <p:cNvSpPr txBox="1"/>
          <p:nvPr/>
        </p:nvSpPr>
        <p:spPr>
          <a:xfrm>
            <a:off x="5902036" y="347727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Tahiti</a:t>
            </a:r>
            <a:endParaRPr lang="de-DE" sz="1600"/>
          </a:p>
        </p:txBody>
      </p:sp>
      <p:cxnSp>
        <p:nvCxnSpPr>
          <p:cNvPr id="22" name="Gerade Verbindung mit Pfeil 21"/>
          <p:cNvCxnSpPr>
            <a:stCxn id="18" idx="3"/>
            <a:endCxn id="20" idx="1"/>
          </p:cNvCxnSpPr>
          <p:nvPr/>
        </p:nvCxnSpPr>
        <p:spPr>
          <a:xfrm>
            <a:off x="741612" y="3632676"/>
            <a:ext cx="4257899" cy="35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451828" y="22469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t2</a:t>
            </a:r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582633" y="2485445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go</a:t>
            </a:r>
            <a:endParaRPr lang="de-DE" sz="1100"/>
          </a:p>
        </p:txBody>
      </p:sp>
      <p:sp>
        <p:nvSpPr>
          <p:cNvPr id="25" name="Rechteck 24"/>
          <p:cNvSpPr/>
          <p:nvPr/>
        </p:nvSpPr>
        <p:spPr>
          <a:xfrm>
            <a:off x="5088357" y="2561192"/>
            <a:ext cx="1235034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t</a:t>
            </a:r>
            <a:endParaRPr lang="de-DE" sz="1600"/>
          </a:p>
        </p:txBody>
      </p:sp>
      <p:sp>
        <p:nvSpPr>
          <p:cNvPr id="26" name="Textfeld 25"/>
          <p:cNvSpPr txBox="1"/>
          <p:nvPr/>
        </p:nvSpPr>
        <p:spPr>
          <a:xfrm>
            <a:off x="5990882" y="2276184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Tahiti</a:t>
            </a:r>
            <a:endParaRPr lang="de-DE" sz="1600"/>
          </a:p>
        </p:txBody>
      </p:sp>
      <p:cxnSp>
        <p:nvCxnSpPr>
          <p:cNvPr id="27" name="Gerade Verbindung mit Pfeil 26"/>
          <p:cNvCxnSpPr>
            <a:stCxn id="23" idx="3"/>
            <a:endCxn id="25" idx="1"/>
          </p:cNvCxnSpPr>
          <p:nvPr/>
        </p:nvCxnSpPr>
        <p:spPr>
          <a:xfrm>
            <a:off x="830458" y="2431584"/>
            <a:ext cx="4257899" cy="35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H="1" flipV="1">
            <a:off x="5308270" y="3012455"/>
            <a:ext cx="285008" cy="935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5771407" y="2786824"/>
            <a:ext cx="41784" cy="999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01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158348" y="154379"/>
            <a:ext cx="3860031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smtClean="0"/>
              <a:t>public class Tahiti { </a:t>
            </a:r>
          </a:p>
          <a:p>
            <a:r>
              <a:rPr lang="de-DE" sz="1400"/>
              <a:t>	</a:t>
            </a:r>
            <a:r>
              <a:rPr lang="de-DE" sz="1400" smtClean="0"/>
              <a:t>Tahiti t;</a:t>
            </a:r>
          </a:p>
          <a:p>
            <a:r>
              <a:rPr lang="de-DE" sz="1400" smtClean="0"/>
              <a:t>		 </a:t>
            </a:r>
          </a:p>
          <a:p>
            <a:r>
              <a:rPr lang="de-DE" sz="1400" smtClean="0"/>
              <a:t>	public static void main(String[] args) { </a:t>
            </a:r>
          </a:p>
          <a:p>
            <a:r>
              <a:rPr lang="de-DE" sz="1400" smtClean="0"/>
              <a:t>		Tahiti t = new Tahiti(); </a:t>
            </a:r>
          </a:p>
          <a:p>
            <a:r>
              <a:rPr lang="de-DE" sz="1400" smtClean="0"/>
              <a:t>		Tahiti t2 = </a:t>
            </a:r>
            <a:r>
              <a:rPr lang="de-DE" sz="1400" b="1" smtClean="0"/>
              <a:t>t.go(t)</a:t>
            </a:r>
            <a:r>
              <a:rPr lang="de-DE" sz="1400" smtClean="0"/>
              <a:t>; </a:t>
            </a:r>
          </a:p>
          <a:p>
            <a:r>
              <a:rPr lang="de-DE" sz="1400" smtClean="0"/>
              <a:t>		t2 = null; </a:t>
            </a:r>
          </a:p>
          <a:p>
            <a:r>
              <a:rPr lang="de-DE" sz="1400" smtClean="0"/>
              <a:t>		// Zeile A </a:t>
            </a:r>
          </a:p>
          <a:p>
            <a:r>
              <a:rPr lang="de-DE" sz="1400" smtClean="0"/>
              <a:t>		// ...</a:t>
            </a:r>
          </a:p>
          <a:p>
            <a:r>
              <a:rPr lang="de-DE" sz="1400" smtClean="0"/>
              <a:t>	} </a:t>
            </a:r>
          </a:p>
          <a:p>
            <a:r>
              <a:rPr lang="de-DE" sz="1400" smtClean="0"/>
              <a:t>		</a:t>
            </a:r>
          </a:p>
          <a:p>
            <a:r>
              <a:rPr lang="de-DE" sz="1400" smtClean="0"/>
              <a:t>	Tahiti go(Tahiti t) { </a:t>
            </a:r>
          </a:p>
          <a:p>
            <a:r>
              <a:rPr lang="de-DE" sz="1400" smtClean="0"/>
              <a:t>		Tahiti t1 = new Tahiti(); </a:t>
            </a:r>
          </a:p>
          <a:p>
            <a:r>
              <a:rPr lang="de-DE" sz="1400" smtClean="0"/>
              <a:t>		Tahiti t2 = new Tahiti(); </a:t>
            </a:r>
          </a:p>
          <a:p>
            <a:r>
              <a:rPr lang="de-DE" sz="1400" smtClean="0"/>
              <a:t>		t1.t = t2; </a:t>
            </a:r>
          </a:p>
          <a:p>
            <a:r>
              <a:rPr lang="de-DE" sz="1400" smtClean="0"/>
              <a:t>		t2.t = t1; </a:t>
            </a:r>
          </a:p>
          <a:p>
            <a:r>
              <a:rPr lang="de-DE" sz="1400" smtClean="0"/>
              <a:t>		</a:t>
            </a:r>
            <a:r>
              <a:rPr lang="de-DE" sz="1400" b="1" smtClean="0"/>
              <a:t>t.t = t2; </a:t>
            </a:r>
          </a:p>
          <a:p>
            <a:r>
              <a:rPr lang="de-DE" sz="1400" smtClean="0"/>
              <a:t>		return t1; </a:t>
            </a:r>
          </a:p>
          <a:p>
            <a:r>
              <a:rPr lang="de-DE" sz="1400" smtClean="0"/>
              <a:t>	} </a:t>
            </a:r>
          </a:p>
          <a:p>
            <a:r>
              <a:rPr lang="de-DE" sz="1400" smtClean="0"/>
              <a:t>}</a:t>
            </a:r>
            <a:endParaRPr lang="de-DE" sz="1400"/>
          </a:p>
        </p:txBody>
      </p:sp>
      <p:cxnSp>
        <p:nvCxnSpPr>
          <p:cNvPr id="7" name="Gerader Verbinder 6"/>
          <p:cNvCxnSpPr/>
          <p:nvPr/>
        </p:nvCxnSpPr>
        <p:spPr>
          <a:xfrm flipH="1">
            <a:off x="1615044" y="712519"/>
            <a:ext cx="11875" cy="5985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08758" y="616329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39563" y="640182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main</a:t>
            </a:r>
            <a:endParaRPr lang="de-DE" sz="1100"/>
          </a:p>
        </p:txBody>
      </p:sp>
      <p:sp>
        <p:nvSpPr>
          <p:cNvPr id="10" name="Rechteck 9"/>
          <p:cNvSpPr/>
          <p:nvPr/>
        </p:nvSpPr>
        <p:spPr>
          <a:xfrm>
            <a:off x="3550722" y="5522026"/>
            <a:ext cx="1235034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t</a:t>
            </a:r>
            <a:endParaRPr lang="de-DE" sz="1600"/>
          </a:p>
        </p:txBody>
      </p:sp>
      <p:sp>
        <p:nvSpPr>
          <p:cNvPr id="11" name="Textfeld 10"/>
          <p:cNvSpPr txBox="1"/>
          <p:nvPr/>
        </p:nvSpPr>
        <p:spPr>
          <a:xfrm>
            <a:off x="4453247" y="5237018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Tahiti</a:t>
            </a:r>
            <a:endParaRPr lang="de-DE" sz="1600"/>
          </a:p>
        </p:txBody>
      </p:sp>
      <p:cxnSp>
        <p:nvCxnSpPr>
          <p:cNvPr id="13" name="Gerade Verbindung mit Pfeil 12"/>
          <p:cNvCxnSpPr>
            <a:stCxn id="8" idx="3"/>
            <a:endCxn id="10" idx="1"/>
          </p:cNvCxnSpPr>
          <p:nvPr/>
        </p:nvCxnSpPr>
        <p:spPr>
          <a:xfrm flipV="1">
            <a:off x="570368" y="5747657"/>
            <a:ext cx="2980354" cy="60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08758" y="533736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t2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39563" y="5575887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main</a:t>
            </a:r>
            <a:endParaRPr lang="de-DE" sz="1100"/>
          </a:p>
        </p:txBody>
      </p:sp>
      <p:sp>
        <p:nvSpPr>
          <p:cNvPr id="15" name="Textfeld 14"/>
          <p:cNvSpPr txBox="1"/>
          <p:nvPr/>
        </p:nvSpPr>
        <p:spPr>
          <a:xfrm>
            <a:off x="344560" y="4457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475365" y="4696092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go</a:t>
            </a:r>
            <a:endParaRPr lang="de-DE" sz="1100"/>
          </a:p>
        </p:txBody>
      </p:sp>
      <p:cxnSp>
        <p:nvCxnSpPr>
          <p:cNvPr id="17" name="Gerade Verbindung mit Pfeil 16"/>
          <p:cNvCxnSpPr>
            <a:stCxn id="15" idx="3"/>
            <a:endCxn id="10" idx="1"/>
          </p:cNvCxnSpPr>
          <p:nvPr/>
        </p:nvCxnSpPr>
        <p:spPr>
          <a:xfrm>
            <a:off x="606170" y="4642231"/>
            <a:ext cx="2944552" cy="110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62982" y="344801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t1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493787" y="3686537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go</a:t>
            </a:r>
            <a:endParaRPr lang="de-DE" sz="1100"/>
          </a:p>
        </p:txBody>
      </p:sp>
      <p:sp>
        <p:nvSpPr>
          <p:cNvPr id="20" name="Rechteck 19"/>
          <p:cNvSpPr/>
          <p:nvPr/>
        </p:nvSpPr>
        <p:spPr>
          <a:xfrm>
            <a:off x="4999511" y="3762284"/>
            <a:ext cx="1235034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t</a:t>
            </a:r>
            <a:endParaRPr lang="de-DE" sz="1600"/>
          </a:p>
        </p:txBody>
      </p:sp>
      <p:sp>
        <p:nvSpPr>
          <p:cNvPr id="21" name="Textfeld 20"/>
          <p:cNvSpPr txBox="1"/>
          <p:nvPr/>
        </p:nvSpPr>
        <p:spPr>
          <a:xfrm>
            <a:off x="5902036" y="347727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Tahiti</a:t>
            </a:r>
            <a:endParaRPr lang="de-DE" sz="1600"/>
          </a:p>
        </p:txBody>
      </p:sp>
      <p:cxnSp>
        <p:nvCxnSpPr>
          <p:cNvPr id="22" name="Gerade Verbindung mit Pfeil 21"/>
          <p:cNvCxnSpPr>
            <a:stCxn id="18" idx="3"/>
            <a:endCxn id="20" idx="1"/>
          </p:cNvCxnSpPr>
          <p:nvPr/>
        </p:nvCxnSpPr>
        <p:spPr>
          <a:xfrm>
            <a:off x="741612" y="3632676"/>
            <a:ext cx="4257899" cy="35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451828" y="22469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t2</a:t>
            </a:r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582633" y="2485445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go</a:t>
            </a:r>
            <a:endParaRPr lang="de-DE" sz="1100"/>
          </a:p>
        </p:txBody>
      </p:sp>
      <p:sp>
        <p:nvSpPr>
          <p:cNvPr id="25" name="Rechteck 24"/>
          <p:cNvSpPr/>
          <p:nvPr/>
        </p:nvSpPr>
        <p:spPr>
          <a:xfrm>
            <a:off x="5088357" y="2561192"/>
            <a:ext cx="1235034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t</a:t>
            </a:r>
            <a:endParaRPr lang="de-DE" sz="1600"/>
          </a:p>
        </p:txBody>
      </p:sp>
      <p:sp>
        <p:nvSpPr>
          <p:cNvPr id="26" name="Textfeld 25"/>
          <p:cNvSpPr txBox="1"/>
          <p:nvPr/>
        </p:nvSpPr>
        <p:spPr>
          <a:xfrm>
            <a:off x="5990882" y="2276184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Tahiti</a:t>
            </a:r>
            <a:endParaRPr lang="de-DE" sz="1600"/>
          </a:p>
        </p:txBody>
      </p:sp>
      <p:cxnSp>
        <p:nvCxnSpPr>
          <p:cNvPr id="27" name="Gerade Verbindung mit Pfeil 26"/>
          <p:cNvCxnSpPr>
            <a:stCxn id="23" idx="3"/>
            <a:endCxn id="25" idx="1"/>
          </p:cNvCxnSpPr>
          <p:nvPr/>
        </p:nvCxnSpPr>
        <p:spPr>
          <a:xfrm>
            <a:off x="830458" y="2431584"/>
            <a:ext cx="4257899" cy="35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H="1" flipV="1">
            <a:off x="5308270" y="3012455"/>
            <a:ext cx="285008" cy="935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5771407" y="2786824"/>
            <a:ext cx="41784" cy="999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4150646" y="2943528"/>
            <a:ext cx="937711" cy="27161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5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158348" y="154379"/>
            <a:ext cx="3860031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smtClean="0"/>
              <a:t>public class Tahiti { </a:t>
            </a:r>
          </a:p>
          <a:p>
            <a:r>
              <a:rPr lang="de-DE" sz="1400"/>
              <a:t>	</a:t>
            </a:r>
            <a:r>
              <a:rPr lang="de-DE" sz="1400" smtClean="0"/>
              <a:t>Tahiti t;</a:t>
            </a:r>
          </a:p>
          <a:p>
            <a:r>
              <a:rPr lang="de-DE" sz="1400" smtClean="0"/>
              <a:t>		 </a:t>
            </a:r>
          </a:p>
          <a:p>
            <a:r>
              <a:rPr lang="de-DE" sz="1400" smtClean="0"/>
              <a:t>	public static void main(String[] args) { </a:t>
            </a:r>
          </a:p>
          <a:p>
            <a:r>
              <a:rPr lang="de-DE" sz="1400" smtClean="0"/>
              <a:t>		Tahiti t = new Tahiti(); </a:t>
            </a:r>
          </a:p>
          <a:p>
            <a:r>
              <a:rPr lang="de-DE" sz="1400" smtClean="0"/>
              <a:t>		Tahiti t2 = </a:t>
            </a:r>
            <a:r>
              <a:rPr lang="de-DE" sz="1400" b="1" smtClean="0"/>
              <a:t>t.go(t)</a:t>
            </a:r>
            <a:r>
              <a:rPr lang="de-DE" sz="1400" smtClean="0"/>
              <a:t>; </a:t>
            </a:r>
          </a:p>
          <a:p>
            <a:r>
              <a:rPr lang="de-DE" sz="1400" smtClean="0"/>
              <a:t>		t2 = null; </a:t>
            </a:r>
          </a:p>
          <a:p>
            <a:r>
              <a:rPr lang="de-DE" sz="1400" smtClean="0"/>
              <a:t>		// Zeile A </a:t>
            </a:r>
          </a:p>
          <a:p>
            <a:r>
              <a:rPr lang="de-DE" sz="1400" smtClean="0"/>
              <a:t>		// ...</a:t>
            </a:r>
          </a:p>
          <a:p>
            <a:r>
              <a:rPr lang="de-DE" sz="1400" smtClean="0"/>
              <a:t>	} </a:t>
            </a:r>
          </a:p>
          <a:p>
            <a:r>
              <a:rPr lang="de-DE" sz="1400" smtClean="0"/>
              <a:t>		</a:t>
            </a:r>
          </a:p>
          <a:p>
            <a:r>
              <a:rPr lang="de-DE" sz="1400" smtClean="0"/>
              <a:t>	Tahiti go(Tahiti t) { </a:t>
            </a:r>
          </a:p>
          <a:p>
            <a:r>
              <a:rPr lang="de-DE" sz="1400" smtClean="0"/>
              <a:t>		Tahiti t1 = new Tahiti(); </a:t>
            </a:r>
          </a:p>
          <a:p>
            <a:r>
              <a:rPr lang="de-DE" sz="1400" smtClean="0"/>
              <a:t>		Tahiti t2 = new Tahiti(); </a:t>
            </a:r>
          </a:p>
          <a:p>
            <a:r>
              <a:rPr lang="de-DE" sz="1400" smtClean="0"/>
              <a:t>		t1.t = t2; </a:t>
            </a:r>
          </a:p>
          <a:p>
            <a:r>
              <a:rPr lang="de-DE" sz="1400" smtClean="0"/>
              <a:t>		t2.t = t1; </a:t>
            </a:r>
          </a:p>
          <a:p>
            <a:r>
              <a:rPr lang="de-DE" sz="1400" smtClean="0"/>
              <a:t>		t.t = t2; </a:t>
            </a:r>
          </a:p>
          <a:p>
            <a:r>
              <a:rPr lang="de-DE" sz="1400" smtClean="0"/>
              <a:t>		</a:t>
            </a:r>
            <a:r>
              <a:rPr lang="de-DE" sz="1400" b="1" smtClean="0"/>
              <a:t>return t1</a:t>
            </a:r>
            <a:r>
              <a:rPr lang="de-DE" sz="1400" smtClean="0"/>
              <a:t>; </a:t>
            </a:r>
          </a:p>
          <a:p>
            <a:r>
              <a:rPr lang="de-DE" sz="1400" smtClean="0"/>
              <a:t>	} </a:t>
            </a:r>
          </a:p>
          <a:p>
            <a:r>
              <a:rPr lang="de-DE" sz="1400" smtClean="0"/>
              <a:t>}</a:t>
            </a:r>
            <a:endParaRPr lang="de-DE" sz="1400"/>
          </a:p>
        </p:txBody>
      </p:sp>
      <p:cxnSp>
        <p:nvCxnSpPr>
          <p:cNvPr id="7" name="Gerader Verbinder 6"/>
          <p:cNvCxnSpPr/>
          <p:nvPr/>
        </p:nvCxnSpPr>
        <p:spPr>
          <a:xfrm flipH="1">
            <a:off x="1615044" y="712519"/>
            <a:ext cx="11875" cy="5985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08758" y="616329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39563" y="640182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main</a:t>
            </a:r>
            <a:endParaRPr lang="de-DE" sz="1100"/>
          </a:p>
        </p:txBody>
      </p:sp>
      <p:sp>
        <p:nvSpPr>
          <p:cNvPr id="10" name="Rechteck 9"/>
          <p:cNvSpPr/>
          <p:nvPr/>
        </p:nvSpPr>
        <p:spPr>
          <a:xfrm>
            <a:off x="3550722" y="5522026"/>
            <a:ext cx="1235034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t</a:t>
            </a:r>
            <a:endParaRPr lang="de-DE" sz="1600"/>
          </a:p>
        </p:txBody>
      </p:sp>
      <p:sp>
        <p:nvSpPr>
          <p:cNvPr id="11" name="Textfeld 10"/>
          <p:cNvSpPr txBox="1"/>
          <p:nvPr/>
        </p:nvSpPr>
        <p:spPr>
          <a:xfrm>
            <a:off x="4453247" y="5237018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Tahiti</a:t>
            </a:r>
            <a:endParaRPr lang="de-DE" sz="1600"/>
          </a:p>
        </p:txBody>
      </p:sp>
      <p:cxnSp>
        <p:nvCxnSpPr>
          <p:cNvPr id="13" name="Gerade Verbindung mit Pfeil 12"/>
          <p:cNvCxnSpPr>
            <a:stCxn id="8" idx="3"/>
            <a:endCxn id="10" idx="1"/>
          </p:cNvCxnSpPr>
          <p:nvPr/>
        </p:nvCxnSpPr>
        <p:spPr>
          <a:xfrm flipV="1">
            <a:off x="570368" y="5747657"/>
            <a:ext cx="2980354" cy="60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08758" y="533736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t2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39563" y="5575887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main</a:t>
            </a:r>
            <a:endParaRPr lang="de-DE" sz="1100"/>
          </a:p>
        </p:txBody>
      </p:sp>
      <p:sp>
        <p:nvSpPr>
          <p:cNvPr id="15" name="Textfeld 14"/>
          <p:cNvSpPr txBox="1"/>
          <p:nvPr/>
        </p:nvSpPr>
        <p:spPr>
          <a:xfrm>
            <a:off x="344560" y="44575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475365" y="4696092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go</a:t>
            </a:r>
            <a:endParaRPr lang="de-DE" sz="1100"/>
          </a:p>
        </p:txBody>
      </p:sp>
      <p:cxnSp>
        <p:nvCxnSpPr>
          <p:cNvPr id="17" name="Gerade Verbindung mit Pfeil 16"/>
          <p:cNvCxnSpPr>
            <a:stCxn id="15" idx="3"/>
            <a:endCxn id="10" idx="1"/>
          </p:cNvCxnSpPr>
          <p:nvPr/>
        </p:nvCxnSpPr>
        <p:spPr>
          <a:xfrm>
            <a:off x="606170" y="4642231"/>
            <a:ext cx="2944552" cy="110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62982" y="344801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t1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493787" y="3686537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go</a:t>
            </a:r>
            <a:endParaRPr lang="de-DE" sz="1100"/>
          </a:p>
        </p:txBody>
      </p:sp>
      <p:sp>
        <p:nvSpPr>
          <p:cNvPr id="20" name="Rechteck 19"/>
          <p:cNvSpPr/>
          <p:nvPr/>
        </p:nvSpPr>
        <p:spPr>
          <a:xfrm>
            <a:off x="4999511" y="3762284"/>
            <a:ext cx="1235034" cy="4512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t</a:t>
            </a:r>
            <a:endParaRPr lang="de-DE" sz="1600"/>
          </a:p>
        </p:txBody>
      </p:sp>
      <p:sp>
        <p:nvSpPr>
          <p:cNvPr id="21" name="Textfeld 20"/>
          <p:cNvSpPr txBox="1"/>
          <p:nvPr/>
        </p:nvSpPr>
        <p:spPr>
          <a:xfrm>
            <a:off x="5902036" y="347727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Tahiti</a:t>
            </a:r>
            <a:endParaRPr lang="de-DE" sz="1600"/>
          </a:p>
        </p:txBody>
      </p:sp>
      <p:cxnSp>
        <p:nvCxnSpPr>
          <p:cNvPr id="22" name="Gerade Verbindung mit Pfeil 21"/>
          <p:cNvCxnSpPr>
            <a:stCxn id="18" idx="3"/>
            <a:endCxn id="20" idx="1"/>
          </p:cNvCxnSpPr>
          <p:nvPr/>
        </p:nvCxnSpPr>
        <p:spPr>
          <a:xfrm>
            <a:off x="741612" y="3632676"/>
            <a:ext cx="4257899" cy="35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451828" y="22469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t2</a:t>
            </a:r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582633" y="2485445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go</a:t>
            </a:r>
            <a:endParaRPr lang="de-DE" sz="1100"/>
          </a:p>
        </p:txBody>
      </p:sp>
      <p:sp>
        <p:nvSpPr>
          <p:cNvPr id="25" name="Rechteck 24"/>
          <p:cNvSpPr/>
          <p:nvPr/>
        </p:nvSpPr>
        <p:spPr>
          <a:xfrm>
            <a:off x="5088357" y="2561192"/>
            <a:ext cx="1235034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t</a:t>
            </a:r>
            <a:endParaRPr lang="de-DE" sz="1600"/>
          </a:p>
        </p:txBody>
      </p:sp>
      <p:sp>
        <p:nvSpPr>
          <p:cNvPr id="26" name="Textfeld 25"/>
          <p:cNvSpPr txBox="1"/>
          <p:nvPr/>
        </p:nvSpPr>
        <p:spPr>
          <a:xfrm>
            <a:off x="5990882" y="2276184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Tahiti</a:t>
            </a:r>
            <a:endParaRPr lang="de-DE" sz="1600"/>
          </a:p>
        </p:txBody>
      </p:sp>
      <p:cxnSp>
        <p:nvCxnSpPr>
          <p:cNvPr id="27" name="Gerade Verbindung mit Pfeil 26"/>
          <p:cNvCxnSpPr>
            <a:stCxn id="23" idx="3"/>
            <a:endCxn id="25" idx="1"/>
          </p:cNvCxnSpPr>
          <p:nvPr/>
        </p:nvCxnSpPr>
        <p:spPr>
          <a:xfrm>
            <a:off x="830458" y="2431584"/>
            <a:ext cx="4257899" cy="35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H="1" flipV="1">
            <a:off x="5308270" y="3012455"/>
            <a:ext cx="285008" cy="935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5771407" y="2786824"/>
            <a:ext cx="41784" cy="999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4150646" y="2943528"/>
            <a:ext cx="937711" cy="27161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10687354" y="1448790"/>
            <a:ext cx="302601" cy="233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62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158348" y="154379"/>
            <a:ext cx="3860031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smtClean="0"/>
              <a:t>public class Tahiti { </a:t>
            </a:r>
          </a:p>
          <a:p>
            <a:r>
              <a:rPr lang="de-DE" sz="1400"/>
              <a:t>	</a:t>
            </a:r>
            <a:r>
              <a:rPr lang="de-DE" sz="1400" smtClean="0"/>
              <a:t>Tahiti t;</a:t>
            </a:r>
          </a:p>
          <a:p>
            <a:r>
              <a:rPr lang="de-DE" sz="1400" smtClean="0"/>
              <a:t>		 </a:t>
            </a:r>
          </a:p>
          <a:p>
            <a:r>
              <a:rPr lang="de-DE" sz="1400" smtClean="0"/>
              <a:t>	public static void main(String[] args) { </a:t>
            </a:r>
          </a:p>
          <a:p>
            <a:r>
              <a:rPr lang="de-DE" sz="1400" smtClean="0"/>
              <a:t>		Tahiti t = new Tahiti(); </a:t>
            </a:r>
          </a:p>
          <a:p>
            <a:r>
              <a:rPr lang="de-DE" sz="1400" smtClean="0"/>
              <a:t>		Tahiti </a:t>
            </a:r>
            <a:r>
              <a:rPr lang="de-DE" sz="1400" b="1" smtClean="0"/>
              <a:t>t2 = </a:t>
            </a:r>
            <a:r>
              <a:rPr lang="de-DE" sz="1400" smtClean="0"/>
              <a:t>t.go(t); </a:t>
            </a:r>
          </a:p>
          <a:p>
            <a:r>
              <a:rPr lang="de-DE" sz="1400" smtClean="0"/>
              <a:t>		t2 = null; </a:t>
            </a:r>
          </a:p>
          <a:p>
            <a:r>
              <a:rPr lang="de-DE" sz="1400" smtClean="0"/>
              <a:t>		// Zeile A </a:t>
            </a:r>
          </a:p>
          <a:p>
            <a:r>
              <a:rPr lang="de-DE" sz="1400" smtClean="0"/>
              <a:t>		// ...</a:t>
            </a:r>
          </a:p>
          <a:p>
            <a:r>
              <a:rPr lang="de-DE" sz="1400" smtClean="0"/>
              <a:t>	} </a:t>
            </a:r>
          </a:p>
          <a:p>
            <a:r>
              <a:rPr lang="de-DE" sz="1400" smtClean="0"/>
              <a:t>		</a:t>
            </a:r>
          </a:p>
          <a:p>
            <a:r>
              <a:rPr lang="de-DE" sz="1400" smtClean="0"/>
              <a:t>	Tahiti go(Tahiti t) { </a:t>
            </a:r>
          </a:p>
          <a:p>
            <a:r>
              <a:rPr lang="de-DE" sz="1400" smtClean="0"/>
              <a:t>		Tahiti t1 = new Tahiti(); </a:t>
            </a:r>
          </a:p>
          <a:p>
            <a:r>
              <a:rPr lang="de-DE" sz="1400" smtClean="0"/>
              <a:t>		Tahiti t2 = new Tahiti(); </a:t>
            </a:r>
          </a:p>
          <a:p>
            <a:r>
              <a:rPr lang="de-DE" sz="1400" smtClean="0"/>
              <a:t>		t1.t = t2; </a:t>
            </a:r>
          </a:p>
          <a:p>
            <a:r>
              <a:rPr lang="de-DE" sz="1400" smtClean="0"/>
              <a:t>		t2.t = t1; </a:t>
            </a:r>
          </a:p>
          <a:p>
            <a:r>
              <a:rPr lang="de-DE" sz="1400" smtClean="0"/>
              <a:t>		t.t = t2; </a:t>
            </a:r>
          </a:p>
          <a:p>
            <a:r>
              <a:rPr lang="de-DE" sz="1400" smtClean="0"/>
              <a:t>		return t1; </a:t>
            </a:r>
          </a:p>
          <a:p>
            <a:r>
              <a:rPr lang="de-DE" sz="1400" smtClean="0"/>
              <a:t>	} </a:t>
            </a:r>
          </a:p>
          <a:p>
            <a:r>
              <a:rPr lang="de-DE" sz="1400" smtClean="0"/>
              <a:t>}</a:t>
            </a:r>
            <a:endParaRPr lang="de-DE" sz="1400"/>
          </a:p>
        </p:txBody>
      </p:sp>
      <p:cxnSp>
        <p:nvCxnSpPr>
          <p:cNvPr id="7" name="Gerader Verbinder 6"/>
          <p:cNvCxnSpPr/>
          <p:nvPr/>
        </p:nvCxnSpPr>
        <p:spPr>
          <a:xfrm flipH="1">
            <a:off x="1615044" y="712519"/>
            <a:ext cx="11875" cy="5985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08758" y="616329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39563" y="640182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main</a:t>
            </a:r>
            <a:endParaRPr lang="de-DE" sz="1100"/>
          </a:p>
        </p:txBody>
      </p:sp>
      <p:sp>
        <p:nvSpPr>
          <p:cNvPr id="10" name="Rechteck 9"/>
          <p:cNvSpPr/>
          <p:nvPr/>
        </p:nvSpPr>
        <p:spPr>
          <a:xfrm>
            <a:off x="3550722" y="5522026"/>
            <a:ext cx="1235034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t</a:t>
            </a:r>
            <a:endParaRPr lang="de-DE" sz="1600"/>
          </a:p>
        </p:txBody>
      </p:sp>
      <p:sp>
        <p:nvSpPr>
          <p:cNvPr id="11" name="Textfeld 10"/>
          <p:cNvSpPr txBox="1"/>
          <p:nvPr/>
        </p:nvSpPr>
        <p:spPr>
          <a:xfrm>
            <a:off x="4453247" y="5237018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Tahiti</a:t>
            </a:r>
            <a:endParaRPr lang="de-DE" sz="1600"/>
          </a:p>
        </p:txBody>
      </p:sp>
      <p:cxnSp>
        <p:nvCxnSpPr>
          <p:cNvPr id="13" name="Gerade Verbindung mit Pfeil 12"/>
          <p:cNvCxnSpPr>
            <a:stCxn id="8" idx="3"/>
            <a:endCxn id="10" idx="1"/>
          </p:cNvCxnSpPr>
          <p:nvPr/>
        </p:nvCxnSpPr>
        <p:spPr>
          <a:xfrm flipV="1">
            <a:off x="570368" y="5747657"/>
            <a:ext cx="2980354" cy="60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08758" y="533736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t2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39563" y="5575887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main</a:t>
            </a:r>
            <a:endParaRPr lang="de-DE" sz="1100"/>
          </a:p>
        </p:txBody>
      </p:sp>
      <p:sp>
        <p:nvSpPr>
          <p:cNvPr id="20" name="Rechteck 19"/>
          <p:cNvSpPr/>
          <p:nvPr/>
        </p:nvSpPr>
        <p:spPr>
          <a:xfrm>
            <a:off x="4999511" y="3762284"/>
            <a:ext cx="1235034" cy="4512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t</a:t>
            </a:r>
            <a:endParaRPr lang="de-DE" sz="1600"/>
          </a:p>
        </p:txBody>
      </p:sp>
      <p:sp>
        <p:nvSpPr>
          <p:cNvPr id="21" name="Textfeld 20"/>
          <p:cNvSpPr txBox="1"/>
          <p:nvPr/>
        </p:nvSpPr>
        <p:spPr>
          <a:xfrm>
            <a:off x="5902036" y="347727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Tahiti</a:t>
            </a:r>
            <a:endParaRPr lang="de-DE" sz="1600"/>
          </a:p>
        </p:txBody>
      </p:sp>
      <p:sp>
        <p:nvSpPr>
          <p:cNvPr id="25" name="Rechteck 24"/>
          <p:cNvSpPr/>
          <p:nvPr/>
        </p:nvSpPr>
        <p:spPr>
          <a:xfrm>
            <a:off x="5088357" y="2561192"/>
            <a:ext cx="1235034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t</a:t>
            </a:r>
            <a:endParaRPr lang="de-DE" sz="1600"/>
          </a:p>
        </p:txBody>
      </p:sp>
      <p:sp>
        <p:nvSpPr>
          <p:cNvPr id="26" name="Textfeld 25"/>
          <p:cNvSpPr txBox="1"/>
          <p:nvPr/>
        </p:nvSpPr>
        <p:spPr>
          <a:xfrm>
            <a:off x="5990882" y="2276184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Tahiti</a:t>
            </a:r>
            <a:endParaRPr lang="de-DE" sz="1600"/>
          </a:p>
        </p:txBody>
      </p:sp>
      <p:cxnSp>
        <p:nvCxnSpPr>
          <p:cNvPr id="3" name="Gerade Verbindung mit Pfeil 2"/>
          <p:cNvCxnSpPr/>
          <p:nvPr/>
        </p:nvCxnSpPr>
        <p:spPr>
          <a:xfrm flipH="1" flipV="1">
            <a:off x="5308270" y="3012455"/>
            <a:ext cx="285008" cy="935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5771407" y="2786824"/>
            <a:ext cx="41784" cy="999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4150646" y="2943528"/>
            <a:ext cx="937711" cy="27161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H="1">
            <a:off x="10675918" y="1508166"/>
            <a:ext cx="335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V="1">
            <a:off x="674563" y="4120738"/>
            <a:ext cx="4324948" cy="138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27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Breitbild</PresentationFormat>
  <Paragraphs>320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Andreas</cp:lastModifiedBy>
  <cp:revision>10</cp:revision>
  <dcterms:created xsi:type="dcterms:W3CDTF">2019-10-09T07:55:10Z</dcterms:created>
  <dcterms:modified xsi:type="dcterms:W3CDTF">2019-10-09T08:17:34Z</dcterms:modified>
</cp:coreProperties>
</file>