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F59-72EC-4680-B091-BECFE8754CAE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24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F59-72EC-4680-B091-BECFE8754CAE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6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F59-72EC-4680-B091-BECFE8754CAE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70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F59-72EC-4680-B091-BECFE8754CAE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19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F59-72EC-4680-B091-BECFE8754CAE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0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F59-72EC-4680-B091-BECFE8754CAE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4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F59-72EC-4680-B091-BECFE8754CAE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95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F59-72EC-4680-B091-BECFE8754CAE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93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F59-72EC-4680-B091-BECFE8754CAE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62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F59-72EC-4680-B091-BECFE8754CAE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41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F59-72EC-4680-B091-BECFE8754CAE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84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41F59-72EC-4680-B091-BECFE8754CAE}" type="datetimeFigureOut">
              <a:rPr lang="de-DE" smtClean="0"/>
              <a:t>27.09.2019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8C2B-D1E3-4E88-B61F-AC012353B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65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856519" y="391887"/>
            <a:ext cx="190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X[] var = new X[2];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598223" y="4631376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681351" y="4762003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681350" y="5088574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833257" y="431074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X[]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445777" y="47103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445777" y="501138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49382" y="5913910"/>
            <a:ext cx="79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X[] var</a:t>
            </a:r>
            <a:endParaRPr lang="de-DE"/>
          </a:p>
        </p:txBody>
      </p:sp>
      <p:cxnSp>
        <p:nvCxnSpPr>
          <p:cNvPr id="13" name="Gerade Verbindung mit Pfeil 12"/>
          <p:cNvCxnSpPr>
            <a:stCxn id="11" idx="3"/>
          </p:cNvCxnSpPr>
          <p:nvPr/>
        </p:nvCxnSpPr>
        <p:spPr>
          <a:xfrm flipV="1">
            <a:off x="1039791" y="5397333"/>
            <a:ext cx="2558432" cy="70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28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856519" y="391887"/>
            <a:ext cx="190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X</a:t>
            </a:r>
            <a:r>
              <a:rPr lang="de-DE" smtClean="0"/>
              <a:t>[] var = new X[2];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598223" y="4631376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681351" y="4762003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681350" y="5088574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833257" y="431074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X[]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445777" y="47103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445777" y="501138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49382" y="5913910"/>
            <a:ext cx="79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X[] var</a:t>
            </a:r>
            <a:endParaRPr lang="de-DE"/>
          </a:p>
        </p:txBody>
      </p:sp>
      <p:cxnSp>
        <p:nvCxnSpPr>
          <p:cNvPr id="13" name="Gerade Verbindung mit Pfeil 12"/>
          <p:cNvCxnSpPr>
            <a:stCxn id="11" idx="3"/>
          </p:cNvCxnSpPr>
          <p:nvPr/>
        </p:nvCxnSpPr>
        <p:spPr>
          <a:xfrm flipV="1">
            <a:off x="1039791" y="5397333"/>
            <a:ext cx="2558432" cy="70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3598223" y="761219"/>
            <a:ext cx="205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wenn X gleich </a:t>
            </a:r>
            <a:r>
              <a:rPr lang="de-DE" i="1" smtClean="0"/>
              <a:t>int</a:t>
            </a:r>
            <a:r>
              <a:rPr lang="de-DE" smtClean="0"/>
              <a:t> ist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74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856519" y="391887"/>
            <a:ext cx="190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X</a:t>
            </a:r>
            <a:r>
              <a:rPr lang="de-DE" smtClean="0"/>
              <a:t>[] var = new X[2];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598223" y="4631376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681351" y="4762003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681350" y="5088574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833257" y="431074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X[]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445777" y="47103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445777" y="501138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49382" y="5913910"/>
            <a:ext cx="79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X[] var</a:t>
            </a:r>
            <a:endParaRPr lang="de-DE"/>
          </a:p>
        </p:txBody>
      </p:sp>
      <p:cxnSp>
        <p:nvCxnSpPr>
          <p:cNvPr id="13" name="Gerade Verbindung mit Pfeil 12"/>
          <p:cNvCxnSpPr>
            <a:stCxn id="11" idx="3"/>
          </p:cNvCxnSpPr>
          <p:nvPr/>
        </p:nvCxnSpPr>
        <p:spPr>
          <a:xfrm flipV="1">
            <a:off x="1039791" y="5397333"/>
            <a:ext cx="2558432" cy="70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3598223" y="761219"/>
            <a:ext cx="289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wenn X ein </a:t>
            </a:r>
            <a:r>
              <a:rPr lang="de-DE" i="1" smtClean="0"/>
              <a:t>Referenzentyp</a:t>
            </a:r>
            <a:r>
              <a:rPr lang="de-DE" smtClean="0"/>
              <a:t> ist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33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856519" y="391887"/>
            <a:ext cx="190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X</a:t>
            </a:r>
            <a:r>
              <a:rPr lang="de-DE" smtClean="0"/>
              <a:t>[] var = new X[2];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598223" y="4631376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681351" y="4762003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681350" y="5088574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833257" y="431074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X[]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445777" y="47103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445777" y="501138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49382" y="5913910"/>
            <a:ext cx="79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X[] var</a:t>
            </a:r>
            <a:endParaRPr lang="de-DE"/>
          </a:p>
        </p:txBody>
      </p:sp>
      <p:cxnSp>
        <p:nvCxnSpPr>
          <p:cNvPr id="13" name="Gerade Verbindung mit Pfeil 12"/>
          <p:cNvCxnSpPr>
            <a:stCxn id="11" idx="3"/>
          </p:cNvCxnSpPr>
          <p:nvPr/>
        </p:nvCxnSpPr>
        <p:spPr>
          <a:xfrm flipV="1">
            <a:off x="1039791" y="5397333"/>
            <a:ext cx="2558432" cy="70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3598223" y="761219"/>
            <a:ext cx="287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wenn X ein </a:t>
            </a:r>
            <a:r>
              <a:rPr lang="de-DE" i="1" smtClean="0"/>
              <a:t>Referenzentyp</a:t>
            </a:r>
            <a:r>
              <a:rPr lang="de-DE" smtClean="0"/>
              <a:t> ist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856519" y="899718"/>
            <a:ext cx="1765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X</a:t>
            </a:r>
            <a:r>
              <a:rPr lang="de-DE" smtClean="0"/>
              <a:t> var2 = new X();</a:t>
            </a:r>
          </a:p>
          <a:p>
            <a:endParaRPr lang="de-DE"/>
          </a:p>
          <a:p>
            <a:r>
              <a:rPr lang="de-DE" smtClean="0"/>
              <a:t>var[0] = new X();</a:t>
            </a:r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598223" y="2765153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???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833257" y="244451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X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49382" y="4047687"/>
            <a:ext cx="76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 var2</a:t>
            </a:r>
            <a:endParaRPr lang="de-DE"/>
          </a:p>
        </p:txBody>
      </p:sp>
      <p:cxnSp>
        <p:nvCxnSpPr>
          <p:cNvPr id="21" name="Gerade Verbindung mit Pfeil 20"/>
          <p:cNvCxnSpPr>
            <a:stCxn id="20" idx="3"/>
          </p:cNvCxnSpPr>
          <p:nvPr/>
        </p:nvCxnSpPr>
        <p:spPr>
          <a:xfrm flipV="1">
            <a:off x="1015746" y="3531111"/>
            <a:ext cx="2582477" cy="70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6958534" y="3942006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???</a:t>
            </a:r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8193568" y="362137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X</a:t>
            </a:r>
          </a:p>
        </p:txBody>
      </p:sp>
      <p:cxnSp>
        <p:nvCxnSpPr>
          <p:cNvPr id="24" name="Gerade Verbindung mit Pfeil 23"/>
          <p:cNvCxnSpPr>
            <a:endCxn id="22" idx="1"/>
          </p:cNvCxnSpPr>
          <p:nvPr/>
        </p:nvCxnSpPr>
        <p:spPr>
          <a:xfrm flipV="1">
            <a:off x="4414968" y="4417019"/>
            <a:ext cx="2543566" cy="470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43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856519" y="391887"/>
            <a:ext cx="190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X</a:t>
            </a:r>
            <a:r>
              <a:rPr lang="de-DE" smtClean="0"/>
              <a:t>[] var = new X[2];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598223" y="4631376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681351" y="4762003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681350" y="5088574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833257" y="431074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X[]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445777" y="47103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445777" y="501138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49382" y="5913910"/>
            <a:ext cx="79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X[] var</a:t>
            </a:r>
            <a:endParaRPr lang="de-DE"/>
          </a:p>
        </p:txBody>
      </p:sp>
      <p:cxnSp>
        <p:nvCxnSpPr>
          <p:cNvPr id="13" name="Gerade Verbindung mit Pfeil 12"/>
          <p:cNvCxnSpPr>
            <a:stCxn id="11" idx="3"/>
          </p:cNvCxnSpPr>
          <p:nvPr/>
        </p:nvCxnSpPr>
        <p:spPr>
          <a:xfrm flipV="1">
            <a:off x="1039791" y="5397333"/>
            <a:ext cx="2558432" cy="70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3598223" y="761219"/>
            <a:ext cx="245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wenn X ein </a:t>
            </a:r>
            <a:r>
              <a:rPr lang="de-DE" i="1" smtClean="0"/>
              <a:t>Array-Typ</a:t>
            </a:r>
            <a:r>
              <a:rPr lang="de-DE" smtClean="0"/>
              <a:t> ist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856519" y="899718"/>
            <a:ext cx="1765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X</a:t>
            </a:r>
            <a:r>
              <a:rPr lang="de-DE" smtClean="0"/>
              <a:t> var2 = new X();</a:t>
            </a:r>
          </a:p>
          <a:p>
            <a:endParaRPr lang="de-DE"/>
          </a:p>
          <a:p>
            <a:r>
              <a:rPr lang="de-DE" smtClean="0"/>
              <a:t>var[0] = new X();</a:t>
            </a:r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598223" y="2765153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???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833257" y="244451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X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49382" y="4047687"/>
            <a:ext cx="76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 var2</a:t>
            </a:r>
            <a:endParaRPr lang="de-DE"/>
          </a:p>
        </p:txBody>
      </p:sp>
      <p:cxnSp>
        <p:nvCxnSpPr>
          <p:cNvPr id="21" name="Gerade Verbindung mit Pfeil 20"/>
          <p:cNvCxnSpPr>
            <a:stCxn id="20" idx="3"/>
          </p:cNvCxnSpPr>
          <p:nvPr/>
        </p:nvCxnSpPr>
        <p:spPr>
          <a:xfrm flipV="1">
            <a:off x="1015746" y="3531111"/>
            <a:ext cx="2582477" cy="70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6958534" y="3942006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???</a:t>
            </a:r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8193568" y="362137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X</a:t>
            </a:r>
          </a:p>
        </p:txBody>
      </p:sp>
      <p:cxnSp>
        <p:nvCxnSpPr>
          <p:cNvPr id="24" name="Gerade Verbindung mit Pfeil 23"/>
          <p:cNvCxnSpPr>
            <a:endCxn id="22" idx="1"/>
          </p:cNvCxnSpPr>
          <p:nvPr/>
        </p:nvCxnSpPr>
        <p:spPr>
          <a:xfrm flipV="1">
            <a:off x="4414968" y="4417019"/>
            <a:ext cx="2543566" cy="470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3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752114" y="391887"/>
            <a:ext cx="315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String[][] var = new String[2][];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598223" y="4631376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681351" y="4762003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681350" y="5088574"/>
            <a:ext cx="1341911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833257" y="431074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String[][]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905438" y="471033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String[]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49382" y="5913910"/>
            <a:ext cx="135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String[][] var</a:t>
            </a:r>
            <a:endParaRPr lang="de-DE"/>
          </a:p>
        </p:txBody>
      </p:sp>
      <p:cxnSp>
        <p:nvCxnSpPr>
          <p:cNvPr id="13" name="Gerade Verbindung mit Pfeil 12"/>
          <p:cNvCxnSpPr>
            <a:stCxn id="11" idx="3"/>
          </p:cNvCxnSpPr>
          <p:nvPr/>
        </p:nvCxnSpPr>
        <p:spPr>
          <a:xfrm flipV="1">
            <a:off x="1039791" y="5397333"/>
            <a:ext cx="2558432" cy="70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3598223" y="761219"/>
            <a:ext cx="263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wenn X ein </a:t>
            </a:r>
            <a:r>
              <a:rPr lang="de-DE" i="1" smtClean="0"/>
              <a:t>String[]-Typ</a:t>
            </a:r>
            <a:r>
              <a:rPr lang="de-DE" smtClean="0"/>
              <a:t> ist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334005" y="945885"/>
            <a:ext cx="2876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String[] var2 = new String[3];</a:t>
            </a:r>
          </a:p>
          <a:p>
            <a:endParaRPr lang="de-DE"/>
          </a:p>
          <a:p>
            <a:r>
              <a:rPr lang="de-DE" smtClean="0"/>
              <a:t>var[0] = new String[2];</a:t>
            </a:r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598223" y="2765153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???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833257" y="244451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String[]</a:t>
            </a:r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49382" y="4047687"/>
            <a:ext cx="13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String[] var2</a:t>
            </a:r>
            <a:endParaRPr lang="de-DE"/>
          </a:p>
        </p:txBody>
      </p:sp>
      <p:cxnSp>
        <p:nvCxnSpPr>
          <p:cNvPr id="21" name="Gerade Verbindung mit Pfeil 20"/>
          <p:cNvCxnSpPr>
            <a:stCxn id="20" idx="3"/>
          </p:cNvCxnSpPr>
          <p:nvPr/>
        </p:nvCxnSpPr>
        <p:spPr>
          <a:xfrm flipV="1">
            <a:off x="1015746" y="3531111"/>
            <a:ext cx="2582477" cy="70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6958534" y="3942006"/>
            <a:ext cx="1555668" cy="95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???</a:t>
            </a:r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8193568" y="3621371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String[]</a:t>
            </a:r>
            <a:endParaRPr lang="de-DE"/>
          </a:p>
        </p:txBody>
      </p:sp>
      <p:cxnSp>
        <p:nvCxnSpPr>
          <p:cNvPr id="24" name="Gerade Verbindung mit Pfeil 23"/>
          <p:cNvCxnSpPr>
            <a:endCxn id="22" idx="1"/>
          </p:cNvCxnSpPr>
          <p:nvPr/>
        </p:nvCxnSpPr>
        <p:spPr>
          <a:xfrm flipV="1">
            <a:off x="4414968" y="4417019"/>
            <a:ext cx="2543566" cy="470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/>
        </p:nvSpPr>
        <p:spPr>
          <a:xfrm>
            <a:off x="3750669" y="2856587"/>
            <a:ext cx="1162818" cy="23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750669" y="3070944"/>
            <a:ext cx="1162818" cy="23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3750669" y="3318691"/>
            <a:ext cx="1162818" cy="23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7180640" y="4185699"/>
            <a:ext cx="1162818" cy="23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7180640" y="4412826"/>
            <a:ext cx="1162818" cy="23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2898780" y="501315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String[]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24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Breitbild</PresentationFormat>
  <Paragraphs>68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Andreas</cp:lastModifiedBy>
  <cp:revision>10</cp:revision>
  <dcterms:created xsi:type="dcterms:W3CDTF">2019-09-27T10:04:26Z</dcterms:created>
  <dcterms:modified xsi:type="dcterms:W3CDTF">2019-09-27T10:20:35Z</dcterms:modified>
</cp:coreProperties>
</file>