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4236-B773-49D8-A005-5DBA203D5CC6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02D9-2630-4C74-802D-CF80BB270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13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4236-B773-49D8-A005-5DBA203D5CC6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02D9-2630-4C74-802D-CF80BB270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19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4236-B773-49D8-A005-5DBA203D5CC6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02D9-2630-4C74-802D-CF80BB270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89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4236-B773-49D8-A005-5DBA203D5CC6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02D9-2630-4C74-802D-CF80BB270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90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4236-B773-49D8-A005-5DBA203D5CC6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02D9-2630-4C74-802D-CF80BB270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8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4236-B773-49D8-A005-5DBA203D5CC6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02D9-2630-4C74-802D-CF80BB270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81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4236-B773-49D8-A005-5DBA203D5CC6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02D9-2630-4C74-802D-CF80BB270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89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4236-B773-49D8-A005-5DBA203D5CC6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02D9-2630-4C74-802D-CF80BB270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38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4236-B773-49D8-A005-5DBA203D5CC6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02D9-2630-4C74-802D-CF80BB270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1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4236-B773-49D8-A005-5DBA203D5CC6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02D9-2630-4C74-802D-CF80BB270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03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4236-B773-49D8-A005-5DBA203D5CC6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02D9-2630-4C74-802D-CF80BB270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30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A4236-B773-49D8-A005-5DBA203D5CC6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C02D9-2630-4C74-802D-CF80BB270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600209" y="83128"/>
            <a:ext cx="4330416" cy="69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smtClean="0"/>
              <a:t>class IntOperation {</a:t>
            </a:r>
          </a:p>
          <a:p>
            <a:r>
              <a:rPr lang="de-DE" sz="1600" smtClean="0"/>
              <a:t>	int execute(int x) {</a:t>
            </a:r>
          </a:p>
          <a:p>
            <a:r>
              <a:rPr lang="de-DE" sz="1600" smtClean="0"/>
              <a:t>		return -x;</a:t>
            </a:r>
          </a:p>
          <a:p>
            <a:r>
              <a:rPr lang="de-DE" sz="1600" smtClean="0"/>
              <a:t>	}</a:t>
            </a:r>
          </a:p>
          <a:p>
            <a:r>
              <a:rPr lang="de-DE" sz="1600" smtClean="0"/>
              <a:t>}</a:t>
            </a:r>
          </a:p>
          <a:p>
            <a:endParaRPr lang="de-DE" sz="1600" smtClean="0"/>
          </a:p>
          <a:p>
            <a:r>
              <a:rPr lang="de-DE" sz="1600" smtClean="0"/>
              <a:t>class AddOne extends IntOperation {</a:t>
            </a:r>
          </a:p>
          <a:p>
            <a:r>
              <a:rPr lang="de-DE" sz="1600" smtClean="0"/>
              <a:t>	</a:t>
            </a:r>
          </a:p>
          <a:p>
            <a:r>
              <a:rPr lang="de-DE" sz="1600" smtClean="0"/>
              <a:t>	int execute(int x) {</a:t>
            </a:r>
          </a:p>
          <a:p>
            <a:r>
              <a:rPr lang="de-DE" sz="1600" smtClean="0"/>
              <a:t>		return x + 1;</a:t>
            </a:r>
          </a:p>
          <a:p>
            <a:r>
              <a:rPr lang="de-DE" sz="1600" smtClean="0"/>
              <a:t>	}</a:t>
            </a:r>
          </a:p>
          <a:p>
            <a:r>
              <a:rPr lang="de-DE" sz="1600" smtClean="0"/>
              <a:t>}</a:t>
            </a:r>
          </a:p>
          <a:p>
            <a:endParaRPr lang="de-DE" sz="1600" smtClean="0"/>
          </a:p>
          <a:p>
            <a:r>
              <a:rPr lang="de-DE" sz="1600" smtClean="0"/>
              <a:t>class ChangeSign extends IntOperation { }</a:t>
            </a:r>
            <a:endParaRPr lang="de-DE" sz="1600" smtClean="0"/>
          </a:p>
          <a:p>
            <a:endParaRPr lang="de-DE" sz="1600" smtClean="0"/>
          </a:p>
          <a:p>
            <a:r>
              <a:rPr lang="de-DE" sz="1600" smtClean="0"/>
              <a:t>... main ... {</a:t>
            </a:r>
          </a:p>
          <a:p>
            <a:r>
              <a:rPr lang="de-DE" sz="1600" smtClean="0"/>
              <a:t>	</a:t>
            </a:r>
            <a:r>
              <a:rPr lang="de-DE" sz="1600" b="1" smtClean="0"/>
              <a:t>IntOperation op1 = new AddOne(); </a:t>
            </a:r>
          </a:p>
          <a:p>
            <a:r>
              <a:rPr lang="de-DE" sz="1600" smtClean="0"/>
              <a:t>	IntOperation op2 = new ChangeSign(); </a:t>
            </a:r>
          </a:p>
          <a:p>
            <a:r>
              <a:rPr lang="de-DE" sz="1600" smtClean="0"/>
              <a:t>	</a:t>
            </a:r>
          </a:p>
          <a:p>
            <a:r>
              <a:rPr lang="de-DE" sz="1600" smtClean="0"/>
              <a:t>	int x = 5;</a:t>
            </a:r>
          </a:p>
          <a:p>
            <a:r>
              <a:rPr lang="de-DE" sz="1600" smtClean="0"/>
              <a:t>	</a:t>
            </a:r>
          </a:p>
          <a:p>
            <a:r>
              <a:rPr lang="de-DE" sz="1600" smtClean="0"/>
              <a:t>	x = op1.execute(x);</a:t>
            </a:r>
          </a:p>
          <a:p>
            <a:r>
              <a:rPr lang="de-DE" sz="1600" smtClean="0"/>
              <a:t>	System.out.println("x = " + x);</a:t>
            </a:r>
          </a:p>
          <a:p>
            <a:r>
              <a:rPr lang="de-DE" sz="1600" smtClean="0"/>
              <a:t>	</a:t>
            </a:r>
          </a:p>
          <a:p>
            <a:r>
              <a:rPr lang="de-DE" sz="1600" smtClean="0"/>
              <a:t>	x = op2.execute(x);</a:t>
            </a:r>
          </a:p>
          <a:p>
            <a:r>
              <a:rPr lang="de-DE" sz="1600" smtClean="0"/>
              <a:t>	System.out.println("x = " + x);</a:t>
            </a:r>
          </a:p>
          <a:p>
            <a:r>
              <a:rPr lang="de-DE" sz="1600" smtClean="0"/>
              <a:t>}</a:t>
            </a:r>
          </a:p>
          <a:p>
            <a:endParaRPr lang="de-DE" sz="1600"/>
          </a:p>
        </p:txBody>
      </p:sp>
      <p:cxnSp>
        <p:nvCxnSpPr>
          <p:cNvPr id="6" name="Gerader Verbinder 5"/>
          <p:cNvCxnSpPr/>
          <p:nvPr/>
        </p:nvCxnSpPr>
        <p:spPr>
          <a:xfrm>
            <a:off x="1531917" y="83128"/>
            <a:ext cx="59377" cy="6774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712519" y="512006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op1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474525" y="4975761"/>
            <a:ext cx="902524" cy="344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6151418" y="4690754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AddOne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557651" y="6139543"/>
            <a:ext cx="1544667" cy="583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/>
              <a:t>name = „AddOne“</a:t>
            </a:r>
          </a:p>
          <a:p>
            <a:pPr algn="ctr"/>
            <a:r>
              <a:rPr lang="de-DE" sz="1200" smtClean="0"/>
              <a:t>Bytecode der Methode execute</a:t>
            </a:r>
            <a:endParaRPr lang="de-DE" sz="1200"/>
          </a:p>
        </p:txBody>
      </p:sp>
      <p:sp>
        <p:nvSpPr>
          <p:cNvPr id="11" name="Textfeld 10"/>
          <p:cNvSpPr txBox="1"/>
          <p:nvPr/>
        </p:nvSpPr>
        <p:spPr>
          <a:xfrm>
            <a:off x="6451178" y="569481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</a:t>
            </a:r>
            <a:endParaRPr lang="de-DE"/>
          </a:p>
        </p:txBody>
      </p:sp>
      <p:cxnSp>
        <p:nvCxnSpPr>
          <p:cNvPr id="13" name="Gerader Verbinder 12"/>
          <p:cNvCxnSpPr>
            <a:endCxn id="10" idx="0"/>
          </p:cNvCxnSpPr>
          <p:nvPr/>
        </p:nvCxnSpPr>
        <p:spPr>
          <a:xfrm>
            <a:off x="6044540" y="5237018"/>
            <a:ext cx="285445" cy="902525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endCxn id="8" idx="1"/>
          </p:cNvCxnSpPr>
          <p:nvPr/>
        </p:nvCxnSpPr>
        <p:spPr>
          <a:xfrm flipV="1">
            <a:off x="1257861" y="5147954"/>
            <a:ext cx="4216664" cy="8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3527892" y="5902037"/>
            <a:ext cx="1544667" cy="79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/>
              <a:t>name = „IntOperation“</a:t>
            </a:r>
          </a:p>
          <a:p>
            <a:pPr algn="ctr"/>
            <a:r>
              <a:rPr lang="de-DE" sz="1200" smtClean="0"/>
              <a:t>Bytecode der Methode execute</a:t>
            </a:r>
            <a:endParaRPr lang="de-DE" sz="1200"/>
          </a:p>
        </p:txBody>
      </p:sp>
      <p:sp>
        <p:nvSpPr>
          <p:cNvPr id="18" name="Textfeld 17"/>
          <p:cNvSpPr txBox="1"/>
          <p:nvPr/>
        </p:nvSpPr>
        <p:spPr>
          <a:xfrm>
            <a:off x="4421419" y="566632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</a:t>
            </a:r>
            <a:endParaRPr lang="de-DE"/>
          </a:p>
        </p:txBody>
      </p:sp>
      <p:cxnSp>
        <p:nvCxnSpPr>
          <p:cNvPr id="23" name="Gerader Verbinder 22"/>
          <p:cNvCxnSpPr/>
          <p:nvPr/>
        </p:nvCxnSpPr>
        <p:spPr>
          <a:xfrm flipH="1">
            <a:off x="6769590" y="2327564"/>
            <a:ext cx="2410036" cy="424602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H="1">
            <a:off x="4662048" y="581891"/>
            <a:ext cx="4517578" cy="5991699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57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600209" y="83128"/>
            <a:ext cx="4398640" cy="69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smtClean="0"/>
              <a:t>class IntOperation {</a:t>
            </a:r>
          </a:p>
          <a:p>
            <a:r>
              <a:rPr lang="de-DE" sz="1600" smtClean="0"/>
              <a:t>	int execute(int x) {</a:t>
            </a:r>
          </a:p>
          <a:p>
            <a:r>
              <a:rPr lang="de-DE" sz="1600" smtClean="0"/>
              <a:t>		return -x;</a:t>
            </a:r>
          </a:p>
          <a:p>
            <a:r>
              <a:rPr lang="de-DE" sz="1600" smtClean="0"/>
              <a:t>	}</a:t>
            </a:r>
          </a:p>
          <a:p>
            <a:r>
              <a:rPr lang="de-DE" sz="1600" smtClean="0"/>
              <a:t>}</a:t>
            </a:r>
          </a:p>
          <a:p>
            <a:endParaRPr lang="de-DE" sz="1600" smtClean="0"/>
          </a:p>
          <a:p>
            <a:r>
              <a:rPr lang="de-DE" sz="1600" smtClean="0"/>
              <a:t>class AddOne extends IntOperation {</a:t>
            </a:r>
          </a:p>
          <a:p>
            <a:r>
              <a:rPr lang="de-DE" sz="1600" smtClean="0"/>
              <a:t>	</a:t>
            </a:r>
          </a:p>
          <a:p>
            <a:r>
              <a:rPr lang="de-DE" sz="1600" smtClean="0"/>
              <a:t>	int execute(int x) {</a:t>
            </a:r>
          </a:p>
          <a:p>
            <a:r>
              <a:rPr lang="de-DE" sz="1600" smtClean="0"/>
              <a:t>		return x + 1;</a:t>
            </a:r>
          </a:p>
          <a:p>
            <a:r>
              <a:rPr lang="de-DE" sz="1600" smtClean="0"/>
              <a:t>	}</a:t>
            </a:r>
          </a:p>
          <a:p>
            <a:r>
              <a:rPr lang="de-DE" sz="1600" smtClean="0"/>
              <a:t>}</a:t>
            </a:r>
          </a:p>
          <a:p>
            <a:endParaRPr lang="de-DE" sz="1600" smtClean="0"/>
          </a:p>
          <a:p>
            <a:r>
              <a:rPr lang="de-DE" sz="1600" smtClean="0"/>
              <a:t>class ChangeSign extends IntOperation { }</a:t>
            </a:r>
            <a:endParaRPr lang="de-DE" sz="1600" smtClean="0"/>
          </a:p>
          <a:p>
            <a:endParaRPr lang="de-DE" sz="1600" smtClean="0"/>
          </a:p>
          <a:p>
            <a:r>
              <a:rPr lang="de-DE" sz="1600" smtClean="0"/>
              <a:t>... main ... {</a:t>
            </a:r>
          </a:p>
          <a:p>
            <a:r>
              <a:rPr lang="de-DE" sz="1600" smtClean="0"/>
              <a:t>	IntOperation op1 = new AddOne(); </a:t>
            </a:r>
          </a:p>
          <a:p>
            <a:r>
              <a:rPr lang="de-DE" sz="1600" smtClean="0"/>
              <a:t>	</a:t>
            </a:r>
            <a:r>
              <a:rPr lang="de-DE" sz="1600" b="1" smtClean="0"/>
              <a:t>IntOperation op2 = new ChangeSign(); </a:t>
            </a:r>
          </a:p>
          <a:p>
            <a:r>
              <a:rPr lang="de-DE" sz="1600" smtClean="0"/>
              <a:t>	</a:t>
            </a:r>
          </a:p>
          <a:p>
            <a:r>
              <a:rPr lang="de-DE" sz="1600" smtClean="0"/>
              <a:t>	int x = 5;</a:t>
            </a:r>
          </a:p>
          <a:p>
            <a:r>
              <a:rPr lang="de-DE" sz="1600" smtClean="0"/>
              <a:t>	</a:t>
            </a:r>
          </a:p>
          <a:p>
            <a:r>
              <a:rPr lang="de-DE" sz="1600" smtClean="0"/>
              <a:t>	x = op1.execute(x);</a:t>
            </a:r>
          </a:p>
          <a:p>
            <a:r>
              <a:rPr lang="de-DE" sz="1600" smtClean="0"/>
              <a:t>	System.out.println("x = " + x);</a:t>
            </a:r>
          </a:p>
          <a:p>
            <a:r>
              <a:rPr lang="de-DE" sz="1600" smtClean="0"/>
              <a:t>	</a:t>
            </a:r>
          </a:p>
          <a:p>
            <a:r>
              <a:rPr lang="de-DE" sz="1600" smtClean="0"/>
              <a:t>	x = op2.execute(x);</a:t>
            </a:r>
          </a:p>
          <a:p>
            <a:r>
              <a:rPr lang="de-DE" sz="1600" smtClean="0"/>
              <a:t>	System.out.println("x = " + x);</a:t>
            </a:r>
          </a:p>
          <a:p>
            <a:r>
              <a:rPr lang="de-DE" sz="1600" smtClean="0"/>
              <a:t>}</a:t>
            </a:r>
          </a:p>
          <a:p>
            <a:endParaRPr lang="de-DE" sz="1600"/>
          </a:p>
        </p:txBody>
      </p:sp>
      <p:cxnSp>
        <p:nvCxnSpPr>
          <p:cNvPr id="6" name="Gerader Verbinder 5"/>
          <p:cNvCxnSpPr/>
          <p:nvPr/>
        </p:nvCxnSpPr>
        <p:spPr>
          <a:xfrm>
            <a:off x="1531917" y="83128"/>
            <a:ext cx="59377" cy="6774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712519" y="512006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op1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474525" y="4975761"/>
            <a:ext cx="902524" cy="344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6151418" y="4690754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AddOne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557651" y="6139543"/>
            <a:ext cx="1544667" cy="583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/>
              <a:t>name = „AddOne“</a:t>
            </a:r>
          </a:p>
          <a:p>
            <a:pPr algn="ctr"/>
            <a:r>
              <a:rPr lang="de-DE" sz="1200" smtClean="0"/>
              <a:t>Bytecode der Methode execute</a:t>
            </a:r>
            <a:endParaRPr lang="de-DE" sz="1200"/>
          </a:p>
        </p:txBody>
      </p:sp>
      <p:sp>
        <p:nvSpPr>
          <p:cNvPr id="11" name="Textfeld 10"/>
          <p:cNvSpPr txBox="1"/>
          <p:nvPr/>
        </p:nvSpPr>
        <p:spPr>
          <a:xfrm>
            <a:off x="6451178" y="569481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</a:t>
            </a:r>
            <a:endParaRPr lang="de-DE"/>
          </a:p>
        </p:txBody>
      </p:sp>
      <p:cxnSp>
        <p:nvCxnSpPr>
          <p:cNvPr id="13" name="Gerader Verbinder 12"/>
          <p:cNvCxnSpPr>
            <a:endCxn id="10" idx="0"/>
          </p:cNvCxnSpPr>
          <p:nvPr/>
        </p:nvCxnSpPr>
        <p:spPr>
          <a:xfrm>
            <a:off x="6044540" y="5237018"/>
            <a:ext cx="285445" cy="902525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endCxn id="8" idx="1"/>
          </p:cNvCxnSpPr>
          <p:nvPr/>
        </p:nvCxnSpPr>
        <p:spPr>
          <a:xfrm flipV="1">
            <a:off x="1257861" y="5147954"/>
            <a:ext cx="4216664" cy="8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3527892" y="5902037"/>
            <a:ext cx="1544667" cy="79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/>
              <a:t>name = „IntOperation“</a:t>
            </a:r>
          </a:p>
          <a:p>
            <a:pPr algn="ctr"/>
            <a:r>
              <a:rPr lang="de-DE" sz="1200" smtClean="0"/>
              <a:t>Bytecode der Methode execute</a:t>
            </a:r>
            <a:endParaRPr lang="de-DE" sz="1200"/>
          </a:p>
        </p:txBody>
      </p:sp>
      <p:sp>
        <p:nvSpPr>
          <p:cNvPr id="18" name="Textfeld 17"/>
          <p:cNvSpPr txBox="1"/>
          <p:nvPr/>
        </p:nvSpPr>
        <p:spPr>
          <a:xfrm>
            <a:off x="4421419" y="566632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</a:t>
            </a:r>
            <a:endParaRPr lang="de-DE"/>
          </a:p>
        </p:txBody>
      </p:sp>
      <p:cxnSp>
        <p:nvCxnSpPr>
          <p:cNvPr id="23" name="Gerader Verbinder 22"/>
          <p:cNvCxnSpPr/>
          <p:nvPr/>
        </p:nvCxnSpPr>
        <p:spPr>
          <a:xfrm flipH="1">
            <a:off x="6769590" y="2327564"/>
            <a:ext cx="2410036" cy="424602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H="1">
            <a:off x="4662048" y="581891"/>
            <a:ext cx="4517578" cy="5991699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712519" y="297716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op2</a:t>
            </a:r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220271" y="2744997"/>
            <a:ext cx="902524" cy="344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3528766" y="2376564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ChangeSign</a:t>
            </a:r>
            <a:endParaRPr lang="de-DE"/>
          </a:p>
        </p:txBody>
      </p:sp>
      <p:cxnSp>
        <p:nvCxnSpPr>
          <p:cNvPr id="21" name="Gerade Verbindung mit Pfeil 20"/>
          <p:cNvCxnSpPr>
            <a:stCxn id="16" idx="3"/>
            <a:endCxn id="19" idx="1"/>
          </p:cNvCxnSpPr>
          <p:nvPr/>
        </p:nvCxnSpPr>
        <p:spPr>
          <a:xfrm flipV="1">
            <a:off x="1257861" y="2917190"/>
            <a:ext cx="1962410" cy="24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1795320" y="6035659"/>
            <a:ext cx="1544667" cy="583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/>
              <a:t>name = „ChangeSign“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2756438" y="569481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</a:t>
            </a:r>
            <a:endParaRPr lang="de-DE"/>
          </a:p>
        </p:txBody>
      </p:sp>
      <p:cxnSp>
        <p:nvCxnSpPr>
          <p:cNvPr id="26" name="Gerader Verbinder 25"/>
          <p:cNvCxnSpPr>
            <a:endCxn id="22" idx="0"/>
          </p:cNvCxnSpPr>
          <p:nvPr/>
        </p:nvCxnSpPr>
        <p:spPr>
          <a:xfrm flipH="1">
            <a:off x="2567654" y="3044399"/>
            <a:ext cx="1007784" cy="299126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7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600209" y="83128"/>
            <a:ext cx="4398640" cy="69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smtClean="0"/>
              <a:t>class IntOperation {</a:t>
            </a:r>
          </a:p>
          <a:p>
            <a:r>
              <a:rPr lang="de-DE" sz="1600" smtClean="0"/>
              <a:t>	int execute(int x) {</a:t>
            </a:r>
          </a:p>
          <a:p>
            <a:r>
              <a:rPr lang="de-DE" sz="1600" smtClean="0"/>
              <a:t>		return -x;</a:t>
            </a:r>
          </a:p>
          <a:p>
            <a:r>
              <a:rPr lang="de-DE" sz="1600" smtClean="0"/>
              <a:t>	}</a:t>
            </a:r>
          </a:p>
          <a:p>
            <a:r>
              <a:rPr lang="de-DE" sz="1600" smtClean="0"/>
              <a:t>}</a:t>
            </a:r>
          </a:p>
          <a:p>
            <a:endParaRPr lang="de-DE" sz="1600" smtClean="0"/>
          </a:p>
          <a:p>
            <a:r>
              <a:rPr lang="de-DE" sz="1600" smtClean="0"/>
              <a:t>class AddOne extends IntOperation {</a:t>
            </a:r>
          </a:p>
          <a:p>
            <a:r>
              <a:rPr lang="de-DE" sz="1600" smtClean="0"/>
              <a:t>	</a:t>
            </a:r>
          </a:p>
          <a:p>
            <a:r>
              <a:rPr lang="de-DE" sz="1600" smtClean="0"/>
              <a:t>	int execute(int x) {</a:t>
            </a:r>
          </a:p>
          <a:p>
            <a:r>
              <a:rPr lang="de-DE" sz="1600" smtClean="0"/>
              <a:t>		return x + 1;</a:t>
            </a:r>
          </a:p>
          <a:p>
            <a:r>
              <a:rPr lang="de-DE" sz="1600" smtClean="0"/>
              <a:t>	}</a:t>
            </a:r>
          </a:p>
          <a:p>
            <a:r>
              <a:rPr lang="de-DE" sz="1600" smtClean="0"/>
              <a:t>}</a:t>
            </a:r>
          </a:p>
          <a:p>
            <a:endParaRPr lang="de-DE" sz="1600" smtClean="0"/>
          </a:p>
          <a:p>
            <a:r>
              <a:rPr lang="de-DE" sz="1600" smtClean="0"/>
              <a:t>class ChangeSign extends IntOperation { }</a:t>
            </a:r>
            <a:endParaRPr lang="de-DE" sz="1600" smtClean="0"/>
          </a:p>
          <a:p>
            <a:endParaRPr lang="de-DE" sz="1600" smtClean="0"/>
          </a:p>
          <a:p>
            <a:r>
              <a:rPr lang="de-DE" sz="1600" smtClean="0"/>
              <a:t>... main ... {</a:t>
            </a:r>
          </a:p>
          <a:p>
            <a:r>
              <a:rPr lang="de-DE" sz="1600" smtClean="0"/>
              <a:t>	IntOperation op1 = new AddOne(); </a:t>
            </a:r>
          </a:p>
          <a:p>
            <a:r>
              <a:rPr lang="de-DE" sz="1600" smtClean="0"/>
              <a:t>	IntOperation op2 = new ChangeSign(); </a:t>
            </a:r>
          </a:p>
          <a:p>
            <a:r>
              <a:rPr lang="de-DE" sz="1600" smtClean="0"/>
              <a:t>	</a:t>
            </a:r>
          </a:p>
          <a:p>
            <a:r>
              <a:rPr lang="de-DE" sz="1600" smtClean="0"/>
              <a:t>	</a:t>
            </a:r>
            <a:r>
              <a:rPr lang="de-DE" sz="1600" b="1" smtClean="0"/>
              <a:t>int x = 5;</a:t>
            </a:r>
          </a:p>
          <a:p>
            <a:r>
              <a:rPr lang="de-DE" sz="1600" smtClean="0"/>
              <a:t>	</a:t>
            </a:r>
          </a:p>
          <a:p>
            <a:r>
              <a:rPr lang="de-DE" sz="1600" smtClean="0"/>
              <a:t>	x = op1.execute(x);</a:t>
            </a:r>
          </a:p>
          <a:p>
            <a:r>
              <a:rPr lang="de-DE" sz="1600" smtClean="0"/>
              <a:t>	System.out.println("x = " + x);</a:t>
            </a:r>
          </a:p>
          <a:p>
            <a:r>
              <a:rPr lang="de-DE" sz="1600" smtClean="0"/>
              <a:t>	</a:t>
            </a:r>
          </a:p>
          <a:p>
            <a:r>
              <a:rPr lang="de-DE" sz="1600" smtClean="0"/>
              <a:t>	x = op2.execute(x);</a:t>
            </a:r>
          </a:p>
          <a:p>
            <a:r>
              <a:rPr lang="de-DE" sz="1600" smtClean="0"/>
              <a:t>	System.out.println("x = " + x);</a:t>
            </a:r>
          </a:p>
          <a:p>
            <a:r>
              <a:rPr lang="de-DE" sz="1600" smtClean="0"/>
              <a:t>}</a:t>
            </a:r>
          </a:p>
          <a:p>
            <a:endParaRPr lang="de-DE" sz="1600"/>
          </a:p>
        </p:txBody>
      </p:sp>
      <p:cxnSp>
        <p:nvCxnSpPr>
          <p:cNvPr id="6" name="Gerader Verbinder 5"/>
          <p:cNvCxnSpPr/>
          <p:nvPr/>
        </p:nvCxnSpPr>
        <p:spPr>
          <a:xfrm>
            <a:off x="1531917" y="83128"/>
            <a:ext cx="59377" cy="6774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712519" y="512006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op1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474525" y="4975761"/>
            <a:ext cx="902524" cy="344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6151418" y="4690754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AddOne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557651" y="6139543"/>
            <a:ext cx="1544667" cy="583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/>
              <a:t>name = „AddOne“</a:t>
            </a:r>
          </a:p>
          <a:p>
            <a:pPr algn="ctr"/>
            <a:r>
              <a:rPr lang="de-DE" sz="1200" smtClean="0"/>
              <a:t>Bytecode der Methode execute</a:t>
            </a:r>
            <a:endParaRPr lang="de-DE" sz="1200"/>
          </a:p>
        </p:txBody>
      </p:sp>
      <p:sp>
        <p:nvSpPr>
          <p:cNvPr id="11" name="Textfeld 10"/>
          <p:cNvSpPr txBox="1"/>
          <p:nvPr/>
        </p:nvSpPr>
        <p:spPr>
          <a:xfrm>
            <a:off x="6451178" y="569481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</a:t>
            </a:r>
            <a:endParaRPr lang="de-DE"/>
          </a:p>
        </p:txBody>
      </p:sp>
      <p:cxnSp>
        <p:nvCxnSpPr>
          <p:cNvPr id="13" name="Gerader Verbinder 12"/>
          <p:cNvCxnSpPr>
            <a:endCxn id="10" idx="0"/>
          </p:cNvCxnSpPr>
          <p:nvPr/>
        </p:nvCxnSpPr>
        <p:spPr>
          <a:xfrm>
            <a:off x="6044540" y="5237018"/>
            <a:ext cx="285445" cy="902525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endCxn id="8" idx="1"/>
          </p:cNvCxnSpPr>
          <p:nvPr/>
        </p:nvCxnSpPr>
        <p:spPr>
          <a:xfrm flipV="1">
            <a:off x="1257861" y="5147954"/>
            <a:ext cx="4216664" cy="8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3527892" y="5902037"/>
            <a:ext cx="1544667" cy="79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/>
              <a:t>name = „IntOperation“</a:t>
            </a:r>
          </a:p>
          <a:p>
            <a:pPr algn="ctr"/>
            <a:r>
              <a:rPr lang="de-DE" sz="1200" smtClean="0"/>
              <a:t>Bytecode der Methode execute</a:t>
            </a:r>
            <a:endParaRPr lang="de-DE" sz="1200"/>
          </a:p>
        </p:txBody>
      </p:sp>
      <p:sp>
        <p:nvSpPr>
          <p:cNvPr id="18" name="Textfeld 17"/>
          <p:cNvSpPr txBox="1"/>
          <p:nvPr/>
        </p:nvSpPr>
        <p:spPr>
          <a:xfrm>
            <a:off x="4421419" y="566632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</a:t>
            </a:r>
            <a:endParaRPr lang="de-DE"/>
          </a:p>
        </p:txBody>
      </p:sp>
      <p:cxnSp>
        <p:nvCxnSpPr>
          <p:cNvPr id="23" name="Gerader Verbinder 22"/>
          <p:cNvCxnSpPr/>
          <p:nvPr/>
        </p:nvCxnSpPr>
        <p:spPr>
          <a:xfrm flipH="1">
            <a:off x="6769590" y="2327564"/>
            <a:ext cx="2410036" cy="424602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H="1">
            <a:off x="4662048" y="581891"/>
            <a:ext cx="4517578" cy="5991699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712519" y="297716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op2</a:t>
            </a:r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220271" y="2744997"/>
            <a:ext cx="902524" cy="344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3528766" y="2376564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ChangeSign</a:t>
            </a:r>
            <a:endParaRPr lang="de-DE"/>
          </a:p>
        </p:txBody>
      </p:sp>
      <p:cxnSp>
        <p:nvCxnSpPr>
          <p:cNvPr id="21" name="Gerade Verbindung mit Pfeil 20"/>
          <p:cNvCxnSpPr>
            <a:stCxn id="16" idx="3"/>
            <a:endCxn id="19" idx="1"/>
          </p:cNvCxnSpPr>
          <p:nvPr/>
        </p:nvCxnSpPr>
        <p:spPr>
          <a:xfrm flipV="1">
            <a:off x="1257861" y="2917190"/>
            <a:ext cx="1962410" cy="24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1795320" y="6035659"/>
            <a:ext cx="1544667" cy="583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/>
              <a:t>name = „ChangeSign“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2756438" y="569481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</a:t>
            </a:r>
            <a:endParaRPr lang="de-DE"/>
          </a:p>
        </p:txBody>
      </p:sp>
      <p:cxnSp>
        <p:nvCxnSpPr>
          <p:cNvPr id="26" name="Gerader Verbinder 25"/>
          <p:cNvCxnSpPr>
            <a:endCxn id="22" idx="0"/>
          </p:cNvCxnSpPr>
          <p:nvPr/>
        </p:nvCxnSpPr>
        <p:spPr>
          <a:xfrm flipH="1">
            <a:off x="2567654" y="3044399"/>
            <a:ext cx="1007784" cy="299126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593766" y="187630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 = 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6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600209" y="83128"/>
            <a:ext cx="4398640" cy="69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smtClean="0"/>
              <a:t>class IntOperation {</a:t>
            </a:r>
          </a:p>
          <a:p>
            <a:r>
              <a:rPr lang="de-DE" sz="1600" smtClean="0"/>
              <a:t>	int execute(int x) {</a:t>
            </a:r>
          </a:p>
          <a:p>
            <a:r>
              <a:rPr lang="de-DE" sz="1600" smtClean="0"/>
              <a:t>		return -x;</a:t>
            </a:r>
          </a:p>
          <a:p>
            <a:r>
              <a:rPr lang="de-DE" sz="1600" smtClean="0"/>
              <a:t>	}</a:t>
            </a:r>
          </a:p>
          <a:p>
            <a:r>
              <a:rPr lang="de-DE" sz="1600" smtClean="0"/>
              <a:t>}</a:t>
            </a:r>
          </a:p>
          <a:p>
            <a:endParaRPr lang="de-DE" sz="1600" smtClean="0"/>
          </a:p>
          <a:p>
            <a:r>
              <a:rPr lang="de-DE" sz="1600" smtClean="0"/>
              <a:t>class AddOne extends IntOperation {</a:t>
            </a:r>
          </a:p>
          <a:p>
            <a:r>
              <a:rPr lang="de-DE" sz="1600" smtClean="0"/>
              <a:t>	</a:t>
            </a:r>
          </a:p>
          <a:p>
            <a:r>
              <a:rPr lang="de-DE" sz="1600" smtClean="0"/>
              <a:t>	int </a:t>
            </a:r>
            <a:r>
              <a:rPr lang="de-DE" sz="1600" b="1" smtClean="0"/>
              <a:t>execute(int x)</a:t>
            </a:r>
            <a:r>
              <a:rPr lang="de-DE" sz="1600" smtClean="0"/>
              <a:t> {</a:t>
            </a:r>
          </a:p>
          <a:p>
            <a:r>
              <a:rPr lang="de-DE" sz="1600" smtClean="0"/>
              <a:t>		return x + 1;</a:t>
            </a:r>
          </a:p>
          <a:p>
            <a:r>
              <a:rPr lang="de-DE" sz="1600" smtClean="0"/>
              <a:t>	}</a:t>
            </a:r>
          </a:p>
          <a:p>
            <a:r>
              <a:rPr lang="de-DE" sz="1600" smtClean="0"/>
              <a:t>}</a:t>
            </a:r>
          </a:p>
          <a:p>
            <a:endParaRPr lang="de-DE" sz="1600" smtClean="0"/>
          </a:p>
          <a:p>
            <a:r>
              <a:rPr lang="de-DE" sz="1600" smtClean="0"/>
              <a:t>class ChangeSign extends IntOperation { }</a:t>
            </a:r>
            <a:endParaRPr lang="de-DE" sz="1600" smtClean="0"/>
          </a:p>
          <a:p>
            <a:endParaRPr lang="de-DE" sz="1600" smtClean="0"/>
          </a:p>
          <a:p>
            <a:r>
              <a:rPr lang="de-DE" sz="1600" smtClean="0"/>
              <a:t>... main ... {</a:t>
            </a:r>
          </a:p>
          <a:p>
            <a:r>
              <a:rPr lang="de-DE" sz="1600" smtClean="0"/>
              <a:t>	IntOperation op1 = new AddOne(); </a:t>
            </a:r>
          </a:p>
          <a:p>
            <a:r>
              <a:rPr lang="de-DE" sz="1600" smtClean="0"/>
              <a:t>	IntOperation op2 = new ChangeSign(); </a:t>
            </a:r>
          </a:p>
          <a:p>
            <a:r>
              <a:rPr lang="de-DE" sz="1600" smtClean="0"/>
              <a:t>	</a:t>
            </a:r>
          </a:p>
          <a:p>
            <a:r>
              <a:rPr lang="de-DE" sz="1600" smtClean="0"/>
              <a:t>	int x = 5;</a:t>
            </a:r>
          </a:p>
          <a:p>
            <a:r>
              <a:rPr lang="de-DE" sz="1600" smtClean="0"/>
              <a:t>	</a:t>
            </a:r>
          </a:p>
          <a:p>
            <a:r>
              <a:rPr lang="de-DE" sz="1600" smtClean="0"/>
              <a:t>	x = </a:t>
            </a:r>
            <a:r>
              <a:rPr lang="de-DE" sz="1600" b="1" smtClean="0"/>
              <a:t>op1.execute(x);</a:t>
            </a:r>
          </a:p>
          <a:p>
            <a:r>
              <a:rPr lang="de-DE" sz="1600" smtClean="0"/>
              <a:t>	System.out.println("x = " + x);</a:t>
            </a:r>
          </a:p>
          <a:p>
            <a:r>
              <a:rPr lang="de-DE" sz="1600" smtClean="0"/>
              <a:t>	</a:t>
            </a:r>
          </a:p>
          <a:p>
            <a:r>
              <a:rPr lang="de-DE" sz="1600" smtClean="0"/>
              <a:t>	x = op2.execute(x);</a:t>
            </a:r>
          </a:p>
          <a:p>
            <a:r>
              <a:rPr lang="de-DE" sz="1600" smtClean="0"/>
              <a:t>	System.out.println("x = " + x);</a:t>
            </a:r>
          </a:p>
          <a:p>
            <a:r>
              <a:rPr lang="de-DE" sz="1600" smtClean="0"/>
              <a:t>}</a:t>
            </a:r>
          </a:p>
          <a:p>
            <a:endParaRPr lang="de-DE" sz="1600"/>
          </a:p>
        </p:txBody>
      </p:sp>
      <p:cxnSp>
        <p:nvCxnSpPr>
          <p:cNvPr id="6" name="Gerader Verbinder 5"/>
          <p:cNvCxnSpPr/>
          <p:nvPr/>
        </p:nvCxnSpPr>
        <p:spPr>
          <a:xfrm>
            <a:off x="1531917" y="83128"/>
            <a:ext cx="59377" cy="6774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712519" y="512006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op1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474525" y="4975761"/>
            <a:ext cx="902524" cy="344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6151418" y="4690754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AddOne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557651" y="6139543"/>
            <a:ext cx="1544667" cy="583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/>
              <a:t>name = „AddOne“</a:t>
            </a:r>
          </a:p>
          <a:p>
            <a:pPr algn="ctr"/>
            <a:r>
              <a:rPr lang="de-DE" sz="1200" smtClean="0"/>
              <a:t>Bytecode der Methode execute</a:t>
            </a:r>
            <a:endParaRPr lang="de-DE" sz="1200"/>
          </a:p>
        </p:txBody>
      </p:sp>
      <p:sp>
        <p:nvSpPr>
          <p:cNvPr id="11" name="Textfeld 10"/>
          <p:cNvSpPr txBox="1"/>
          <p:nvPr/>
        </p:nvSpPr>
        <p:spPr>
          <a:xfrm>
            <a:off x="6451178" y="569481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</a:t>
            </a:r>
            <a:endParaRPr lang="de-DE"/>
          </a:p>
        </p:txBody>
      </p:sp>
      <p:cxnSp>
        <p:nvCxnSpPr>
          <p:cNvPr id="13" name="Gerader Verbinder 12"/>
          <p:cNvCxnSpPr>
            <a:endCxn id="10" idx="0"/>
          </p:cNvCxnSpPr>
          <p:nvPr/>
        </p:nvCxnSpPr>
        <p:spPr>
          <a:xfrm>
            <a:off x="6044540" y="5237018"/>
            <a:ext cx="285445" cy="902525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endCxn id="8" idx="1"/>
          </p:cNvCxnSpPr>
          <p:nvPr/>
        </p:nvCxnSpPr>
        <p:spPr>
          <a:xfrm flipV="1">
            <a:off x="1257861" y="5147954"/>
            <a:ext cx="4216664" cy="8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3527892" y="5902037"/>
            <a:ext cx="1544667" cy="79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/>
              <a:t>name = „IntOperation“</a:t>
            </a:r>
          </a:p>
          <a:p>
            <a:pPr algn="ctr"/>
            <a:r>
              <a:rPr lang="de-DE" sz="1200" smtClean="0"/>
              <a:t>Bytecode der Methode execute</a:t>
            </a:r>
            <a:endParaRPr lang="de-DE" sz="1200"/>
          </a:p>
        </p:txBody>
      </p:sp>
      <p:sp>
        <p:nvSpPr>
          <p:cNvPr id="18" name="Textfeld 17"/>
          <p:cNvSpPr txBox="1"/>
          <p:nvPr/>
        </p:nvSpPr>
        <p:spPr>
          <a:xfrm>
            <a:off x="4421419" y="566632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</a:t>
            </a:r>
            <a:endParaRPr lang="de-DE"/>
          </a:p>
        </p:txBody>
      </p:sp>
      <p:cxnSp>
        <p:nvCxnSpPr>
          <p:cNvPr id="23" name="Gerader Verbinder 22"/>
          <p:cNvCxnSpPr/>
          <p:nvPr/>
        </p:nvCxnSpPr>
        <p:spPr>
          <a:xfrm flipH="1">
            <a:off x="6769590" y="2327564"/>
            <a:ext cx="2410036" cy="424602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H="1">
            <a:off x="4662048" y="581891"/>
            <a:ext cx="4517578" cy="5991699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712519" y="297716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op2</a:t>
            </a:r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220271" y="2744997"/>
            <a:ext cx="902524" cy="344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3528766" y="2376564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ChangeSign</a:t>
            </a:r>
            <a:endParaRPr lang="de-DE"/>
          </a:p>
        </p:txBody>
      </p:sp>
      <p:cxnSp>
        <p:nvCxnSpPr>
          <p:cNvPr id="21" name="Gerade Verbindung mit Pfeil 20"/>
          <p:cNvCxnSpPr>
            <a:stCxn id="16" idx="3"/>
            <a:endCxn id="19" idx="1"/>
          </p:cNvCxnSpPr>
          <p:nvPr/>
        </p:nvCxnSpPr>
        <p:spPr>
          <a:xfrm flipV="1">
            <a:off x="1257861" y="2917190"/>
            <a:ext cx="1962410" cy="24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1795320" y="6035659"/>
            <a:ext cx="1544667" cy="583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/>
              <a:t>name = „ChangeSign“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2756438" y="569481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</a:t>
            </a:r>
            <a:endParaRPr lang="de-DE"/>
          </a:p>
        </p:txBody>
      </p:sp>
      <p:cxnSp>
        <p:nvCxnSpPr>
          <p:cNvPr id="26" name="Gerader Verbinder 25"/>
          <p:cNvCxnSpPr>
            <a:endCxn id="22" idx="0"/>
          </p:cNvCxnSpPr>
          <p:nvPr/>
        </p:nvCxnSpPr>
        <p:spPr>
          <a:xfrm flipH="1">
            <a:off x="2567654" y="3044399"/>
            <a:ext cx="1007784" cy="299126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593766" y="187630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 = 5</a:t>
            </a:r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9915896" y="2376564"/>
            <a:ext cx="106878" cy="286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591285" y="153638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 = 5</a:t>
            </a:r>
            <a:endParaRPr lang="de-DE"/>
          </a:p>
        </p:txBody>
      </p:sp>
      <p:cxnSp>
        <p:nvCxnSpPr>
          <p:cNvPr id="14" name="Gerade Verbindung mit Pfeil 13"/>
          <p:cNvCxnSpPr>
            <a:endCxn id="27" idx="0"/>
          </p:cNvCxnSpPr>
          <p:nvPr/>
        </p:nvCxnSpPr>
        <p:spPr>
          <a:xfrm flipH="1">
            <a:off x="902428" y="581891"/>
            <a:ext cx="1004731" cy="95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1853908" y="375574"/>
            <a:ext cx="334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Parameter der Methode ‚execute‘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02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600209" y="83128"/>
            <a:ext cx="4398640" cy="69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smtClean="0"/>
              <a:t>class IntOperation {</a:t>
            </a:r>
          </a:p>
          <a:p>
            <a:r>
              <a:rPr lang="de-DE" sz="1600" smtClean="0"/>
              <a:t>	int execute(int x) {</a:t>
            </a:r>
          </a:p>
          <a:p>
            <a:r>
              <a:rPr lang="de-DE" sz="1600" smtClean="0"/>
              <a:t>		return -x;</a:t>
            </a:r>
          </a:p>
          <a:p>
            <a:r>
              <a:rPr lang="de-DE" sz="1600" smtClean="0"/>
              <a:t>	}</a:t>
            </a:r>
          </a:p>
          <a:p>
            <a:r>
              <a:rPr lang="de-DE" sz="1600" smtClean="0"/>
              <a:t>}</a:t>
            </a:r>
          </a:p>
          <a:p>
            <a:endParaRPr lang="de-DE" sz="1600" smtClean="0"/>
          </a:p>
          <a:p>
            <a:r>
              <a:rPr lang="de-DE" sz="1600" smtClean="0"/>
              <a:t>class AddOne extends IntOperation {</a:t>
            </a:r>
          </a:p>
          <a:p>
            <a:r>
              <a:rPr lang="de-DE" sz="1600" smtClean="0"/>
              <a:t>	</a:t>
            </a:r>
          </a:p>
          <a:p>
            <a:r>
              <a:rPr lang="de-DE" sz="1600" smtClean="0"/>
              <a:t>	int execute(int x) {</a:t>
            </a:r>
          </a:p>
          <a:p>
            <a:r>
              <a:rPr lang="de-DE" sz="1600" smtClean="0"/>
              <a:t>		return x + 1;</a:t>
            </a:r>
          </a:p>
          <a:p>
            <a:r>
              <a:rPr lang="de-DE" sz="1600" smtClean="0"/>
              <a:t>	}</a:t>
            </a:r>
          </a:p>
          <a:p>
            <a:r>
              <a:rPr lang="de-DE" sz="1600" smtClean="0"/>
              <a:t>}</a:t>
            </a:r>
          </a:p>
          <a:p>
            <a:endParaRPr lang="de-DE" sz="1600" smtClean="0"/>
          </a:p>
          <a:p>
            <a:r>
              <a:rPr lang="de-DE" sz="1600" smtClean="0"/>
              <a:t>class ChangeSign extends IntOperation { }</a:t>
            </a:r>
            <a:endParaRPr lang="de-DE" sz="1600" smtClean="0"/>
          </a:p>
          <a:p>
            <a:endParaRPr lang="de-DE" sz="1600" smtClean="0"/>
          </a:p>
          <a:p>
            <a:r>
              <a:rPr lang="de-DE" sz="1600" smtClean="0"/>
              <a:t>... main ... {</a:t>
            </a:r>
          </a:p>
          <a:p>
            <a:r>
              <a:rPr lang="de-DE" sz="1600" smtClean="0"/>
              <a:t>	IntOperation op1 = new AddOne(); </a:t>
            </a:r>
          </a:p>
          <a:p>
            <a:r>
              <a:rPr lang="de-DE" sz="1600" smtClean="0"/>
              <a:t>	IntOperation op2 = new ChangeSign(); </a:t>
            </a:r>
          </a:p>
          <a:p>
            <a:r>
              <a:rPr lang="de-DE" sz="1600" smtClean="0"/>
              <a:t>	</a:t>
            </a:r>
          </a:p>
          <a:p>
            <a:r>
              <a:rPr lang="de-DE" sz="1600" smtClean="0"/>
              <a:t>	int x = 5;</a:t>
            </a:r>
          </a:p>
          <a:p>
            <a:r>
              <a:rPr lang="de-DE" sz="1600" smtClean="0"/>
              <a:t>	</a:t>
            </a:r>
          </a:p>
          <a:p>
            <a:r>
              <a:rPr lang="de-DE" sz="1600" smtClean="0"/>
              <a:t>	</a:t>
            </a:r>
            <a:r>
              <a:rPr lang="de-DE" sz="1600" b="1" smtClean="0"/>
              <a:t>x = </a:t>
            </a:r>
            <a:r>
              <a:rPr lang="de-DE" sz="1600" smtClean="0"/>
              <a:t>op1.execute(x);</a:t>
            </a:r>
          </a:p>
          <a:p>
            <a:r>
              <a:rPr lang="de-DE" sz="1600" smtClean="0"/>
              <a:t>	System.out.println("x = " + x);</a:t>
            </a:r>
          </a:p>
          <a:p>
            <a:r>
              <a:rPr lang="de-DE" sz="1600" smtClean="0"/>
              <a:t>	</a:t>
            </a:r>
          </a:p>
          <a:p>
            <a:r>
              <a:rPr lang="de-DE" sz="1600" smtClean="0"/>
              <a:t>	x = op2.execute(x);</a:t>
            </a:r>
          </a:p>
          <a:p>
            <a:r>
              <a:rPr lang="de-DE" sz="1600" smtClean="0"/>
              <a:t>	System.out.println("x = " + x);</a:t>
            </a:r>
          </a:p>
          <a:p>
            <a:r>
              <a:rPr lang="de-DE" sz="1600" smtClean="0"/>
              <a:t>}</a:t>
            </a:r>
          </a:p>
          <a:p>
            <a:endParaRPr lang="de-DE" sz="1600"/>
          </a:p>
        </p:txBody>
      </p:sp>
      <p:cxnSp>
        <p:nvCxnSpPr>
          <p:cNvPr id="6" name="Gerader Verbinder 5"/>
          <p:cNvCxnSpPr/>
          <p:nvPr/>
        </p:nvCxnSpPr>
        <p:spPr>
          <a:xfrm>
            <a:off x="1531917" y="83128"/>
            <a:ext cx="59377" cy="6774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712519" y="512006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op1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474525" y="4975761"/>
            <a:ext cx="902524" cy="344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6151418" y="4690754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AddOne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557651" y="6139543"/>
            <a:ext cx="1544667" cy="583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/>
              <a:t>name = „AddOne“</a:t>
            </a:r>
          </a:p>
          <a:p>
            <a:pPr algn="ctr"/>
            <a:r>
              <a:rPr lang="de-DE" sz="1200" smtClean="0"/>
              <a:t>Bytecode der Methode execute</a:t>
            </a:r>
            <a:endParaRPr lang="de-DE" sz="1200"/>
          </a:p>
        </p:txBody>
      </p:sp>
      <p:sp>
        <p:nvSpPr>
          <p:cNvPr id="11" name="Textfeld 10"/>
          <p:cNvSpPr txBox="1"/>
          <p:nvPr/>
        </p:nvSpPr>
        <p:spPr>
          <a:xfrm>
            <a:off x="6451178" y="569481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</a:t>
            </a:r>
            <a:endParaRPr lang="de-DE"/>
          </a:p>
        </p:txBody>
      </p:sp>
      <p:cxnSp>
        <p:nvCxnSpPr>
          <p:cNvPr id="13" name="Gerader Verbinder 12"/>
          <p:cNvCxnSpPr>
            <a:endCxn id="10" idx="0"/>
          </p:cNvCxnSpPr>
          <p:nvPr/>
        </p:nvCxnSpPr>
        <p:spPr>
          <a:xfrm>
            <a:off x="6044540" y="5237018"/>
            <a:ext cx="285445" cy="902525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endCxn id="8" idx="1"/>
          </p:cNvCxnSpPr>
          <p:nvPr/>
        </p:nvCxnSpPr>
        <p:spPr>
          <a:xfrm flipV="1">
            <a:off x="1257861" y="5147954"/>
            <a:ext cx="4216664" cy="8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3527892" y="5902037"/>
            <a:ext cx="1544667" cy="79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/>
              <a:t>name = „IntOperation“</a:t>
            </a:r>
          </a:p>
          <a:p>
            <a:pPr algn="ctr"/>
            <a:r>
              <a:rPr lang="de-DE" sz="1200" smtClean="0"/>
              <a:t>Bytecode der Methode execute</a:t>
            </a:r>
            <a:endParaRPr lang="de-DE" sz="1200"/>
          </a:p>
        </p:txBody>
      </p:sp>
      <p:sp>
        <p:nvSpPr>
          <p:cNvPr id="18" name="Textfeld 17"/>
          <p:cNvSpPr txBox="1"/>
          <p:nvPr/>
        </p:nvSpPr>
        <p:spPr>
          <a:xfrm>
            <a:off x="4421419" y="566632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</a:t>
            </a:r>
            <a:endParaRPr lang="de-DE"/>
          </a:p>
        </p:txBody>
      </p:sp>
      <p:cxnSp>
        <p:nvCxnSpPr>
          <p:cNvPr id="23" name="Gerader Verbinder 22"/>
          <p:cNvCxnSpPr/>
          <p:nvPr/>
        </p:nvCxnSpPr>
        <p:spPr>
          <a:xfrm flipH="1">
            <a:off x="6769590" y="2327564"/>
            <a:ext cx="2410036" cy="424602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H="1">
            <a:off x="4662048" y="581891"/>
            <a:ext cx="4517578" cy="5991699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712519" y="297716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op2</a:t>
            </a:r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220271" y="2744997"/>
            <a:ext cx="902524" cy="344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3528766" y="2376564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ChangeSign</a:t>
            </a:r>
            <a:endParaRPr lang="de-DE"/>
          </a:p>
        </p:txBody>
      </p:sp>
      <p:cxnSp>
        <p:nvCxnSpPr>
          <p:cNvPr id="21" name="Gerade Verbindung mit Pfeil 20"/>
          <p:cNvCxnSpPr>
            <a:stCxn id="16" idx="3"/>
            <a:endCxn id="19" idx="1"/>
          </p:cNvCxnSpPr>
          <p:nvPr/>
        </p:nvCxnSpPr>
        <p:spPr>
          <a:xfrm flipV="1">
            <a:off x="1257861" y="2917190"/>
            <a:ext cx="1962410" cy="24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1795320" y="6035659"/>
            <a:ext cx="1544667" cy="583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/>
              <a:t>name = „ChangeSign“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2756438" y="569481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</a:t>
            </a:r>
            <a:endParaRPr lang="de-DE"/>
          </a:p>
        </p:txBody>
      </p:sp>
      <p:cxnSp>
        <p:nvCxnSpPr>
          <p:cNvPr id="26" name="Gerader Verbinder 25"/>
          <p:cNvCxnSpPr>
            <a:endCxn id="22" idx="0"/>
          </p:cNvCxnSpPr>
          <p:nvPr/>
        </p:nvCxnSpPr>
        <p:spPr>
          <a:xfrm flipH="1">
            <a:off x="2567654" y="3044399"/>
            <a:ext cx="1007784" cy="299126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593766" y="187630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 = 6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84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600209" y="83128"/>
            <a:ext cx="4398640" cy="69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smtClean="0"/>
              <a:t>class IntOperation {</a:t>
            </a:r>
          </a:p>
          <a:p>
            <a:r>
              <a:rPr lang="de-DE" sz="1600" smtClean="0"/>
              <a:t>	int </a:t>
            </a:r>
            <a:r>
              <a:rPr lang="de-DE" sz="1600" b="1" smtClean="0"/>
              <a:t>execute(int x</a:t>
            </a:r>
            <a:r>
              <a:rPr lang="de-DE" sz="1600" smtClean="0"/>
              <a:t>) {</a:t>
            </a:r>
          </a:p>
          <a:p>
            <a:r>
              <a:rPr lang="de-DE" sz="1600" smtClean="0"/>
              <a:t>		return -x;</a:t>
            </a:r>
          </a:p>
          <a:p>
            <a:r>
              <a:rPr lang="de-DE" sz="1600" smtClean="0"/>
              <a:t>	}</a:t>
            </a:r>
          </a:p>
          <a:p>
            <a:r>
              <a:rPr lang="de-DE" sz="1600" smtClean="0"/>
              <a:t>}</a:t>
            </a:r>
          </a:p>
          <a:p>
            <a:endParaRPr lang="de-DE" sz="1600" smtClean="0"/>
          </a:p>
          <a:p>
            <a:r>
              <a:rPr lang="de-DE" sz="1600" smtClean="0"/>
              <a:t>class AddOne extends IntOperation {</a:t>
            </a:r>
          </a:p>
          <a:p>
            <a:r>
              <a:rPr lang="de-DE" sz="1600" smtClean="0"/>
              <a:t>	</a:t>
            </a:r>
          </a:p>
          <a:p>
            <a:r>
              <a:rPr lang="de-DE" sz="1600" smtClean="0"/>
              <a:t>	int execute(int x) {</a:t>
            </a:r>
          </a:p>
          <a:p>
            <a:r>
              <a:rPr lang="de-DE" sz="1600" smtClean="0"/>
              <a:t>		return x + 1;</a:t>
            </a:r>
          </a:p>
          <a:p>
            <a:r>
              <a:rPr lang="de-DE" sz="1600" smtClean="0"/>
              <a:t>	}</a:t>
            </a:r>
          </a:p>
          <a:p>
            <a:r>
              <a:rPr lang="de-DE" sz="1600" smtClean="0"/>
              <a:t>}</a:t>
            </a:r>
          </a:p>
          <a:p>
            <a:endParaRPr lang="de-DE" sz="1600" smtClean="0"/>
          </a:p>
          <a:p>
            <a:r>
              <a:rPr lang="de-DE" sz="1600" smtClean="0"/>
              <a:t>class ChangeSign extends IntOperation { }</a:t>
            </a:r>
            <a:endParaRPr lang="de-DE" sz="1600" smtClean="0"/>
          </a:p>
          <a:p>
            <a:endParaRPr lang="de-DE" sz="1600" smtClean="0"/>
          </a:p>
          <a:p>
            <a:r>
              <a:rPr lang="de-DE" sz="1600" smtClean="0"/>
              <a:t>... main ... {</a:t>
            </a:r>
          </a:p>
          <a:p>
            <a:r>
              <a:rPr lang="de-DE" sz="1600" smtClean="0"/>
              <a:t>	IntOperation op1 = new AddOne(); </a:t>
            </a:r>
          </a:p>
          <a:p>
            <a:r>
              <a:rPr lang="de-DE" sz="1600" smtClean="0"/>
              <a:t>	IntOperation op2 = new ChangeSign(); </a:t>
            </a:r>
          </a:p>
          <a:p>
            <a:r>
              <a:rPr lang="de-DE" sz="1600" smtClean="0"/>
              <a:t>	</a:t>
            </a:r>
          </a:p>
          <a:p>
            <a:r>
              <a:rPr lang="de-DE" sz="1600" smtClean="0"/>
              <a:t>	int x = 5;</a:t>
            </a:r>
          </a:p>
          <a:p>
            <a:r>
              <a:rPr lang="de-DE" sz="1600" smtClean="0"/>
              <a:t>	</a:t>
            </a:r>
          </a:p>
          <a:p>
            <a:r>
              <a:rPr lang="de-DE" sz="1600" smtClean="0"/>
              <a:t>	x = op1.execute(x);</a:t>
            </a:r>
          </a:p>
          <a:p>
            <a:r>
              <a:rPr lang="de-DE" sz="1600" smtClean="0"/>
              <a:t>	System.out.println("x = " + x);</a:t>
            </a:r>
          </a:p>
          <a:p>
            <a:r>
              <a:rPr lang="de-DE" sz="1600" smtClean="0"/>
              <a:t>	</a:t>
            </a:r>
          </a:p>
          <a:p>
            <a:r>
              <a:rPr lang="de-DE" sz="1600" smtClean="0"/>
              <a:t>	x = </a:t>
            </a:r>
            <a:r>
              <a:rPr lang="de-DE" sz="1600" b="1" smtClean="0"/>
              <a:t>op2.execute(x);</a:t>
            </a:r>
          </a:p>
          <a:p>
            <a:r>
              <a:rPr lang="de-DE" sz="1600" smtClean="0"/>
              <a:t>	System.out.println("x = " + x);</a:t>
            </a:r>
          </a:p>
          <a:p>
            <a:r>
              <a:rPr lang="de-DE" sz="1600" smtClean="0"/>
              <a:t>}</a:t>
            </a:r>
          </a:p>
          <a:p>
            <a:endParaRPr lang="de-DE" sz="1600"/>
          </a:p>
        </p:txBody>
      </p:sp>
      <p:cxnSp>
        <p:nvCxnSpPr>
          <p:cNvPr id="6" name="Gerader Verbinder 5"/>
          <p:cNvCxnSpPr/>
          <p:nvPr/>
        </p:nvCxnSpPr>
        <p:spPr>
          <a:xfrm>
            <a:off x="1531917" y="83128"/>
            <a:ext cx="59377" cy="6774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712519" y="512006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op1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474525" y="4975761"/>
            <a:ext cx="902524" cy="344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6151418" y="4690754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AddOne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557651" y="6139543"/>
            <a:ext cx="1544667" cy="583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/>
              <a:t>name = „AddOne“</a:t>
            </a:r>
          </a:p>
          <a:p>
            <a:pPr algn="ctr"/>
            <a:r>
              <a:rPr lang="de-DE" sz="1200" smtClean="0"/>
              <a:t>Bytecode der Methode execute</a:t>
            </a:r>
            <a:endParaRPr lang="de-DE" sz="1200"/>
          </a:p>
        </p:txBody>
      </p:sp>
      <p:sp>
        <p:nvSpPr>
          <p:cNvPr id="11" name="Textfeld 10"/>
          <p:cNvSpPr txBox="1"/>
          <p:nvPr/>
        </p:nvSpPr>
        <p:spPr>
          <a:xfrm>
            <a:off x="6451178" y="569481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</a:t>
            </a:r>
            <a:endParaRPr lang="de-DE"/>
          </a:p>
        </p:txBody>
      </p:sp>
      <p:cxnSp>
        <p:nvCxnSpPr>
          <p:cNvPr id="13" name="Gerader Verbinder 12"/>
          <p:cNvCxnSpPr>
            <a:endCxn id="10" idx="0"/>
          </p:cNvCxnSpPr>
          <p:nvPr/>
        </p:nvCxnSpPr>
        <p:spPr>
          <a:xfrm>
            <a:off x="6044540" y="5237018"/>
            <a:ext cx="285445" cy="902525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endCxn id="8" idx="1"/>
          </p:cNvCxnSpPr>
          <p:nvPr/>
        </p:nvCxnSpPr>
        <p:spPr>
          <a:xfrm flipV="1">
            <a:off x="1257861" y="5147954"/>
            <a:ext cx="4216664" cy="8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3527892" y="5902037"/>
            <a:ext cx="1544667" cy="79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/>
              <a:t>name = „IntOperation“</a:t>
            </a:r>
          </a:p>
          <a:p>
            <a:pPr algn="ctr"/>
            <a:r>
              <a:rPr lang="de-DE" sz="1200" smtClean="0"/>
              <a:t>Bytecode der Methode execute</a:t>
            </a:r>
            <a:endParaRPr lang="de-DE" sz="1200"/>
          </a:p>
        </p:txBody>
      </p:sp>
      <p:sp>
        <p:nvSpPr>
          <p:cNvPr id="18" name="Textfeld 17"/>
          <p:cNvSpPr txBox="1"/>
          <p:nvPr/>
        </p:nvSpPr>
        <p:spPr>
          <a:xfrm>
            <a:off x="4421419" y="566632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</a:t>
            </a:r>
            <a:endParaRPr lang="de-DE"/>
          </a:p>
        </p:txBody>
      </p:sp>
      <p:cxnSp>
        <p:nvCxnSpPr>
          <p:cNvPr id="23" name="Gerader Verbinder 22"/>
          <p:cNvCxnSpPr/>
          <p:nvPr/>
        </p:nvCxnSpPr>
        <p:spPr>
          <a:xfrm flipH="1">
            <a:off x="6769590" y="2327564"/>
            <a:ext cx="2410036" cy="424602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H="1">
            <a:off x="4662048" y="581891"/>
            <a:ext cx="4517578" cy="5991699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712519" y="297716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op2</a:t>
            </a:r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220271" y="2744997"/>
            <a:ext cx="902524" cy="344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3528766" y="2376564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ChangeSign</a:t>
            </a:r>
            <a:endParaRPr lang="de-DE"/>
          </a:p>
        </p:txBody>
      </p:sp>
      <p:cxnSp>
        <p:nvCxnSpPr>
          <p:cNvPr id="21" name="Gerade Verbindung mit Pfeil 20"/>
          <p:cNvCxnSpPr>
            <a:stCxn id="16" idx="3"/>
            <a:endCxn id="19" idx="1"/>
          </p:cNvCxnSpPr>
          <p:nvPr/>
        </p:nvCxnSpPr>
        <p:spPr>
          <a:xfrm flipV="1">
            <a:off x="1257861" y="2917190"/>
            <a:ext cx="1962410" cy="24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1795320" y="6035659"/>
            <a:ext cx="1544667" cy="583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/>
              <a:t>name = „ChangeSign“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2756438" y="569481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</a:t>
            </a:r>
            <a:endParaRPr lang="de-DE"/>
          </a:p>
        </p:txBody>
      </p:sp>
      <p:cxnSp>
        <p:nvCxnSpPr>
          <p:cNvPr id="26" name="Gerader Verbinder 25"/>
          <p:cNvCxnSpPr>
            <a:endCxn id="22" idx="0"/>
          </p:cNvCxnSpPr>
          <p:nvPr/>
        </p:nvCxnSpPr>
        <p:spPr>
          <a:xfrm flipH="1">
            <a:off x="2567654" y="3044399"/>
            <a:ext cx="1007784" cy="299126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593766" y="187630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 = 6</a:t>
            </a:r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9880270" y="581891"/>
            <a:ext cx="166255" cy="545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60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Breitbild</PresentationFormat>
  <Paragraphs>236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Andreas</cp:lastModifiedBy>
  <cp:revision>5</cp:revision>
  <dcterms:created xsi:type="dcterms:W3CDTF">2019-10-11T06:42:03Z</dcterms:created>
  <dcterms:modified xsi:type="dcterms:W3CDTF">2019-10-11T06:59:45Z</dcterms:modified>
</cp:coreProperties>
</file>