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notesMasterIdLst>
    <p:notesMasterId r:id="rId13"/>
  </p:notesMasterIdLst>
  <p:handoutMasterIdLst>
    <p:handoutMasterId r:id="rId14"/>
  </p:handoutMasterIdLst>
  <p:sldIdLst>
    <p:sldId id="2822" r:id="rId2"/>
    <p:sldId id="2823" r:id="rId3"/>
    <p:sldId id="2824" r:id="rId4"/>
    <p:sldId id="2825" r:id="rId5"/>
    <p:sldId id="2826" r:id="rId6"/>
    <p:sldId id="2827" r:id="rId7"/>
    <p:sldId id="2845" r:id="rId8"/>
    <p:sldId id="2829" r:id="rId9"/>
    <p:sldId id="2830" r:id="rId10"/>
    <p:sldId id="2831" r:id="rId11"/>
    <p:sldId id="2832" r:id="rId12"/>
  </p:sldIdLst>
  <p:sldSz cx="12858750" cy="7232650"/>
  <p:notesSz cx="6858000" cy="9144000"/>
  <p:custDataLst>
    <p:tags r:id="rId15"/>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4AB63"/>
    <a:srgbClr val="A4D16D"/>
    <a:srgbClr val="DDEEC9"/>
    <a:srgbClr val="DE790F"/>
    <a:srgbClr val="DFF7EC"/>
    <a:srgbClr val="5E916C"/>
    <a:srgbClr val="457C53"/>
    <a:srgbClr val="72AF0A"/>
    <a:srgbClr val="838E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75" autoAdjust="0"/>
    <p:restoredTop sz="95317" autoAdjust="0"/>
  </p:normalViewPr>
  <p:slideViewPr>
    <p:cSldViewPr>
      <p:cViewPr varScale="1">
        <p:scale>
          <a:sx n="79" d="100"/>
          <a:sy n="79" d="100"/>
        </p:scale>
        <p:origin x="422" y="72"/>
      </p:cViewPr>
      <p:guideLst>
        <p:guide orient="horz" pos="328"/>
        <p:guide pos="4050"/>
        <p:guide pos="557"/>
        <p:guide orient="horz" pos="4183"/>
        <p:guide pos="7497"/>
        <p:guide pos="6908"/>
      </p:guideLst>
    </p:cSldViewPr>
  </p:slideViewPr>
  <p:outlineViewPr>
    <p:cViewPr>
      <p:scale>
        <a:sx n="100" d="100"/>
        <a:sy n="100" d="100"/>
      </p:scale>
      <p:origin x="0" y="-9972"/>
    </p:cViewPr>
  </p:outlineViewPr>
  <p:notesTextViewPr>
    <p:cViewPr>
      <p:scale>
        <a:sx n="1" d="1"/>
        <a:sy n="1" d="1"/>
      </p:scale>
      <p:origin x="0" y="0"/>
    </p:cViewPr>
  </p:notesTextViewPr>
  <p:sorterViewPr>
    <p:cViewPr>
      <p:scale>
        <a:sx n="132" d="100"/>
        <a:sy n="132"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2018/12/29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2018/12/29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1332996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7390C9-E209-452A-AF2C-23D0DB5DF8D6}" type="slidenum">
              <a:rPr lang="zh-CN" altLang="en-US" smtClean="0"/>
              <a:t>10</a:t>
            </a:fld>
            <a:endParaRPr lang="zh-CN" altLang="en-US"/>
          </a:p>
        </p:txBody>
      </p:sp>
    </p:spTree>
    <p:extLst>
      <p:ext uri="{BB962C8B-B14F-4D97-AF65-F5344CB8AC3E}">
        <p14:creationId xmlns:p14="http://schemas.microsoft.com/office/powerpoint/2010/main" val="2824928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2172217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a:t>
            </a:fld>
            <a:endParaRPr lang="zh-CN" altLang="en-US"/>
          </a:p>
        </p:txBody>
      </p:sp>
    </p:spTree>
    <p:extLst>
      <p:ext uri="{BB962C8B-B14F-4D97-AF65-F5344CB8AC3E}">
        <p14:creationId xmlns:p14="http://schemas.microsoft.com/office/powerpoint/2010/main" val="4109961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3539305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1541401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en-US" altLang="zh-CN"/>
          </a:p>
        </p:txBody>
      </p:sp>
      <p:sp>
        <p:nvSpPr>
          <p:cNvPr id="33796"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D8A88CB0-5585-4DC3-AF7B-F8B607B001A8}" type="slidenum">
              <a:rPr lang="zh-CN" altLang="en-US">
                <a:latin typeface="Arial" panose="020B0604020202020204" pitchFamily="34" charset="0"/>
                <a:ea typeface="微软雅黑" panose="020B0503020204020204" pitchFamily="34" charset="-122"/>
              </a:rPr>
              <a:pPr algn="r" eaLnBrk="1" latinLnBrk="1" hangingPunct="1">
                <a:spcBef>
                  <a:spcPct val="0"/>
                </a:spcBef>
              </a:pPr>
              <a:t>5</a:t>
            </a:fld>
            <a:endParaRPr lang="zh-CN" altLang="en-US"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879729968"/>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1808135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1269038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2779945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1476240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F82D2-7A68-459D-A996-9BDDA2518FA4}" type="datetimeFigureOut">
              <a:rPr lang="zh-CN" altLang="en-US" smtClean="0"/>
              <a:t>2018/12/29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2348547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555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2BF82D2-7A68-459D-A996-9BDDA2518FA4}" type="datetimeFigureOut">
              <a:rPr lang="zh-CN" altLang="en-US" smtClean="0"/>
              <a:t>2018/12/29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
        <p:nvSpPr>
          <p:cNvPr id="7" name="矩形 6"/>
          <p:cNvSpPr/>
          <p:nvPr userDrawn="1"/>
        </p:nvSpPr>
        <p:spPr>
          <a:xfrm>
            <a:off x="8325228" y="6280621"/>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fontAlgn="auto">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9249592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2018/12/29</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Ls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notesSlide" Target="../notesSlides/notesSlide2.xml"/><Relationship Id="rId5" Type="http://schemas.openxmlformats.org/officeDocument/2006/relationships/tags" Target="../tags/tag6.xml"/><Relationship Id="rId10" Type="http://schemas.openxmlformats.org/officeDocument/2006/relationships/slideLayout" Target="../slideLayouts/slideLayout1.xml"/><Relationship Id="rId4" Type="http://schemas.openxmlformats.org/officeDocument/2006/relationships/tags" Target="../tags/tag5.xml"/><Relationship Id="rId9" Type="http://schemas.openxmlformats.org/officeDocument/2006/relationships/tags" Target="../tags/tag1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150"/>
            <a:ext cx="12858750" cy="7242950"/>
          </a:xfrm>
          <a:prstGeom prst="rect">
            <a:avLst/>
          </a:prstGeom>
          <a:blipFill dpi="0" rotWithShape="1">
            <a:blip r:embed="rId3">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矩形 259"/>
          <p:cNvSpPr>
            <a:spLocks noChangeArrowheads="1"/>
          </p:cNvSpPr>
          <p:nvPr/>
        </p:nvSpPr>
        <p:spPr bwMode="auto">
          <a:xfrm>
            <a:off x="2266950" y="2104157"/>
            <a:ext cx="83248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cap="all" dirty="0">
                <a:solidFill>
                  <a:schemeClr val="accent1"/>
                </a:solidFill>
                <a:cs typeface="Arial" panose="020B0604020202020204" pitchFamily="34" charset="0"/>
              </a:rPr>
              <a:t>简约课程表</a:t>
            </a:r>
          </a:p>
        </p:txBody>
      </p:sp>
      <p:sp>
        <p:nvSpPr>
          <p:cNvPr id="11" name="矩形 259"/>
          <p:cNvSpPr>
            <a:spLocks noChangeArrowheads="1"/>
          </p:cNvSpPr>
          <p:nvPr/>
        </p:nvSpPr>
        <p:spPr bwMode="auto">
          <a:xfrm>
            <a:off x="5391860" y="3580954"/>
            <a:ext cx="2075030" cy="34970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lIns="36000" tIns="36000" rIns="36000" bIns="36000" anchor="ctr" anchorCtr="1">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800" dirty="0">
                <a:solidFill>
                  <a:schemeClr val="accent1"/>
                </a:solidFill>
                <a:cs typeface="Arial" panose="020B0604020202020204" pitchFamily="34" charset="0"/>
              </a:rPr>
              <a:t>汇报人：谢帅宇</a:t>
            </a:r>
          </a:p>
        </p:txBody>
      </p:sp>
      <p:sp>
        <p:nvSpPr>
          <p:cNvPr id="8" name="矩形 259"/>
          <p:cNvSpPr>
            <a:spLocks noChangeArrowheads="1"/>
          </p:cNvSpPr>
          <p:nvPr/>
        </p:nvSpPr>
        <p:spPr bwMode="auto">
          <a:xfrm>
            <a:off x="4053111" y="4362135"/>
            <a:ext cx="4987473" cy="31892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lIns="36000" tIns="36000" rIns="36000" bIns="36000" anchor="ctr" anchorCtr="1">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600" dirty="0">
                <a:solidFill>
                  <a:schemeClr val="accent1"/>
                </a:solidFill>
                <a:cs typeface="Arial" panose="020B0604020202020204" pitchFamily="34" charset="0"/>
              </a:rPr>
              <a:t>小组成员</a:t>
            </a:r>
            <a:r>
              <a:rPr lang="en-US" altLang="zh-CN" sz="1600" dirty="0">
                <a:solidFill>
                  <a:schemeClr val="accent1"/>
                </a:solidFill>
                <a:cs typeface="Arial" panose="020B0604020202020204" pitchFamily="34" charset="0"/>
              </a:rPr>
              <a:t>: </a:t>
            </a:r>
            <a:r>
              <a:rPr lang="zh-CN" altLang="en-US" sz="1600" dirty="0">
                <a:solidFill>
                  <a:schemeClr val="accent1"/>
                </a:solidFill>
                <a:cs typeface="Arial" panose="020B0604020202020204" pitchFamily="34" charset="0"/>
              </a:rPr>
              <a:t>常佳鑫，谢帅宇，周潜，朱方琪，夏宇航</a:t>
            </a:r>
          </a:p>
        </p:txBody>
      </p:sp>
    </p:spTree>
    <p:extLst>
      <p:ext uri="{BB962C8B-B14F-4D97-AF65-F5344CB8AC3E}">
        <p14:creationId xmlns:p14="http://schemas.microsoft.com/office/powerpoint/2010/main" val="36777496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crush"/>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9"/>
                                        </p:tgtEl>
                                        <p:attrNameLst>
                                          <p:attrName>ppt_y</p:attrName>
                                        </p:attrNameLst>
                                      </p:cBhvr>
                                      <p:tavLst>
                                        <p:tav tm="0">
                                          <p:val>
                                            <p:strVal val="#ppt_y"/>
                                          </p:val>
                                        </p:tav>
                                        <p:tav tm="100000">
                                          <p:val>
                                            <p:strVal val="#ppt_y"/>
                                          </p:val>
                                        </p:tav>
                                      </p:tavLst>
                                    </p:anim>
                                    <p:anim calcmode="lin" valueType="num">
                                      <p:cBhvr>
                                        <p:cTn id="13"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9"/>
                                        </p:tgtEl>
                                      </p:cBhvr>
                                    </p:animEffect>
                                  </p:childTnLst>
                                </p:cTn>
                              </p:par>
                            </p:childTnLst>
                          </p:cTn>
                        </p:par>
                        <p:par>
                          <p:cTn id="16" fill="hold">
                            <p:stCondLst>
                              <p:cond delay="120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9"/>
                                        </p:tgtEl>
                                      </p:cBhvr>
                                    </p:animEffect>
                                    <p:animScale>
                                      <p:cBhvr>
                                        <p:cTn id="19" dur="250" autoRev="1" fill="hold"/>
                                        <p:tgtEl>
                                          <p:spTgt spid="9"/>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9" grpId="1"/>
      <p:bldP spid="11" grpId="0" animBg="1"/>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图片 2"/>
          <p:cNvPicPr>
            <a:picLocks noChangeAspect="1"/>
          </p:cNvPicPr>
          <p:nvPr/>
        </p:nvPicPr>
        <p:blipFill rotWithShape="1">
          <a:blip r:embed="rId3" cstate="screen">
            <a:extLst>
              <a:ext uri="{28A0092B-C50C-407E-A947-70E740481C1C}">
                <a14:useLocalDpi xmlns:a14="http://schemas.microsoft.com/office/drawing/2010/main"/>
              </a:ext>
            </a:extLst>
          </a:blip>
          <a:srcRect l="35016" r="16077"/>
          <a:stretch>
            <a:fillRect/>
          </a:stretch>
        </p:blipFill>
        <p:spPr>
          <a:xfrm>
            <a:off x="5115992" y="1427086"/>
            <a:ext cx="2626768" cy="5029981"/>
          </a:xfrm>
          <a:prstGeom prst="rect">
            <a:avLst/>
          </a:prstGeom>
        </p:spPr>
      </p:pic>
      <p:sp>
        <p:nvSpPr>
          <p:cNvPr id="2" name="矩形 1"/>
          <p:cNvSpPr/>
          <p:nvPr/>
        </p:nvSpPr>
        <p:spPr>
          <a:xfrm>
            <a:off x="5363302" y="1997137"/>
            <a:ext cx="2161389" cy="3760305"/>
          </a:xfrm>
          <a:prstGeom prst="rect">
            <a:avLst/>
          </a:prstGeom>
          <a:blipFill dpi="0" rotWithShape="1">
            <a:blip r:embed="rId4" cstate="screen">
              <a:duotone>
                <a:schemeClr val="accent3">
                  <a:shade val="45000"/>
                  <a:satMod val="135000"/>
                </a:schemeClr>
                <a:prstClr val="white"/>
              </a:duotone>
              <a:extLst>
                <a:ext uri="{28A0092B-C50C-407E-A947-70E740481C1C}">
                  <a14:useLocalDpi xmlns:a14="http://schemas.microsoft.com/office/drawing/2010/main"/>
                </a:ext>
              </a:extLst>
            </a:blip>
            <a:srcRect/>
            <a:stretch>
              <a:fillRect t="264" b="26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Rectangle 9"/>
          <p:cNvSpPr/>
          <p:nvPr/>
        </p:nvSpPr>
        <p:spPr>
          <a:xfrm>
            <a:off x="1465037" y="6065784"/>
            <a:ext cx="9928678" cy="443198"/>
          </a:xfrm>
          <a:prstGeom prst="rect">
            <a:avLst/>
          </a:prstGeom>
        </p:spPr>
        <p:txBody>
          <a:bodyPr vert="horz" wrap="square" lIns="0" tIns="0" rIns="0" bIns="0">
            <a:spAutoFit/>
          </a:bodyPr>
          <a:lstStyle/>
          <a:p>
            <a:pPr algn="just">
              <a:lnSpc>
                <a:spcPct val="120000"/>
              </a:lnSpc>
            </a:pPr>
            <a:r>
              <a:rPr lang="en-US" altLang="zh-CN"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 directly. Please replace text, click add relevant headline, modify the text content, also can copy your content to this directly. </a:t>
            </a:r>
            <a:r>
              <a:rPr lang="en-US" altLang="zh-CN" sz="800" dirty="0" err="1">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directly.Please</a:t>
            </a:r>
            <a:r>
              <a:rPr lang="en-US" altLang="zh-CN"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 replace text, click add relevant headline, modify the text content, also can copy your content to this directly. directly. Please replace text, click add relevant headline, modify the text content, also can copy your content to this directly. directly.</a:t>
            </a:r>
            <a:endParaRPr lang="en-GB" altLang="zh-CN"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7" name="Group 41"/>
          <p:cNvGrpSpPr/>
          <p:nvPr/>
        </p:nvGrpSpPr>
        <p:grpSpPr>
          <a:xfrm>
            <a:off x="8559182" y="1822425"/>
            <a:ext cx="876637" cy="876637"/>
            <a:chOff x="8115591" y="1727927"/>
            <a:chExt cx="831273" cy="831273"/>
          </a:xfrm>
          <a:solidFill>
            <a:schemeClr val="bg1"/>
          </a:solidFill>
        </p:grpSpPr>
        <p:sp>
          <p:nvSpPr>
            <p:cNvPr id="88" name="Oval 12"/>
            <p:cNvSpPr/>
            <p:nvPr/>
          </p:nvSpPr>
          <p:spPr>
            <a:xfrm>
              <a:off x="8115591" y="1727927"/>
              <a:ext cx="831273" cy="831273"/>
            </a:xfrm>
            <a:prstGeom prst="ellipse">
              <a:avLst/>
            </a:prstGeom>
            <a:solidFill>
              <a:schemeClr val="accent5"/>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9" name="Group 14"/>
            <p:cNvGrpSpPr/>
            <p:nvPr/>
          </p:nvGrpSpPr>
          <p:grpSpPr>
            <a:xfrm>
              <a:off x="8338661" y="1951357"/>
              <a:ext cx="383755" cy="384412"/>
              <a:chOff x="9145588" y="4435475"/>
              <a:chExt cx="464344" cy="465138"/>
            </a:xfrm>
            <a:grpFill/>
          </p:grpSpPr>
          <p:sp>
            <p:nvSpPr>
              <p:cNvPr id="90"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99" name="Group 43"/>
          <p:cNvGrpSpPr/>
          <p:nvPr/>
        </p:nvGrpSpPr>
        <p:grpSpPr>
          <a:xfrm>
            <a:off x="3423662" y="3616327"/>
            <a:ext cx="876637" cy="876637"/>
            <a:chOff x="3245823" y="3429000"/>
            <a:chExt cx="831273" cy="831273"/>
          </a:xfrm>
          <a:solidFill>
            <a:schemeClr val="bg1"/>
          </a:solidFill>
        </p:grpSpPr>
        <p:sp>
          <p:nvSpPr>
            <p:cNvPr id="100" name="Oval 11"/>
            <p:cNvSpPr/>
            <p:nvPr/>
          </p:nvSpPr>
          <p:spPr>
            <a:xfrm>
              <a:off x="3245823" y="3429000"/>
              <a:ext cx="831273" cy="831273"/>
            </a:xfrm>
            <a:prstGeom prst="ellipse">
              <a:avLst/>
            </a:prstGeom>
            <a:solidFill>
              <a:schemeClr val="accent3"/>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1" name="Group 24"/>
            <p:cNvGrpSpPr/>
            <p:nvPr/>
          </p:nvGrpSpPr>
          <p:grpSpPr>
            <a:xfrm>
              <a:off x="3541739" y="3652429"/>
              <a:ext cx="263709" cy="384412"/>
              <a:chOff x="3582988" y="3510757"/>
              <a:chExt cx="319088" cy="465138"/>
            </a:xfrm>
            <a:grpFill/>
          </p:grpSpPr>
          <p:sp>
            <p:nvSpPr>
              <p:cNvPr id="102"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104" name="Group 42"/>
          <p:cNvGrpSpPr/>
          <p:nvPr/>
        </p:nvGrpSpPr>
        <p:grpSpPr>
          <a:xfrm>
            <a:off x="8558456" y="3616327"/>
            <a:ext cx="876637" cy="876637"/>
            <a:chOff x="8114903" y="3428999"/>
            <a:chExt cx="831273" cy="831273"/>
          </a:xfrm>
          <a:solidFill>
            <a:schemeClr val="bg1"/>
          </a:solidFill>
        </p:grpSpPr>
        <p:sp>
          <p:nvSpPr>
            <p:cNvPr id="105" name="Oval 13"/>
            <p:cNvSpPr/>
            <p:nvPr/>
          </p:nvSpPr>
          <p:spPr>
            <a:xfrm>
              <a:off x="8114903" y="3428999"/>
              <a:ext cx="831273" cy="831273"/>
            </a:xfrm>
            <a:prstGeom prst="ellipse">
              <a:avLst/>
            </a:prstGeom>
            <a:solidFill>
              <a:schemeClr val="accent4"/>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6" name="Group 27"/>
            <p:cNvGrpSpPr/>
            <p:nvPr/>
          </p:nvGrpSpPr>
          <p:grpSpPr>
            <a:xfrm>
              <a:off x="8337871" y="3678854"/>
              <a:ext cx="384412" cy="323405"/>
              <a:chOff x="5368132" y="2625725"/>
              <a:chExt cx="465138" cy="391319"/>
            </a:xfrm>
            <a:grpFill/>
          </p:grpSpPr>
          <p:sp>
            <p:nvSpPr>
              <p:cNvPr id="107"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sz="1547">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8"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sz="1547">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9"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w="12700">
                <a:no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sz="1547">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110" name="Group 3"/>
          <p:cNvGrpSpPr/>
          <p:nvPr/>
        </p:nvGrpSpPr>
        <p:grpSpPr>
          <a:xfrm>
            <a:off x="3423662" y="1822425"/>
            <a:ext cx="876637" cy="876637"/>
            <a:chOff x="3245823" y="1727927"/>
            <a:chExt cx="831273" cy="831273"/>
          </a:xfrm>
          <a:solidFill>
            <a:schemeClr val="bg1"/>
          </a:solidFill>
        </p:grpSpPr>
        <p:sp>
          <p:nvSpPr>
            <p:cNvPr id="111" name="Oval 10"/>
            <p:cNvSpPr/>
            <p:nvPr/>
          </p:nvSpPr>
          <p:spPr>
            <a:xfrm>
              <a:off x="3245823" y="1727927"/>
              <a:ext cx="831273" cy="831273"/>
            </a:xfrm>
            <a:prstGeom prst="ellipse">
              <a:avLst/>
            </a:prstGeom>
            <a:solidFill>
              <a:schemeClr val="accent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12" name="Group 31"/>
            <p:cNvGrpSpPr/>
            <p:nvPr/>
          </p:nvGrpSpPr>
          <p:grpSpPr>
            <a:xfrm>
              <a:off x="3469581" y="1949424"/>
              <a:ext cx="383755" cy="383755"/>
              <a:chOff x="4439444" y="1652588"/>
              <a:chExt cx="464344" cy="464344"/>
            </a:xfrm>
            <a:grpFill/>
          </p:grpSpPr>
          <p:sp>
            <p:nvSpPr>
              <p:cNvPr id="113"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4"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5"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7" tIns="26787" rIns="26787" bIns="26787" anchor="ctr"/>
              <a:lstStyle/>
              <a:p>
                <a:pPr algn="ctr" defTabSz="24106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46" name="Text Placeholder 7"/>
          <p:cNvSpPr txBox="1">
            <a:spLocks/>
          </p:cNvSpPr>
          <p:nvPr/>
        </p:nvSpPr>
        <p:spPr>
          <a:xfrm>
            <a:off x="1120438" y="2043053"/>
            <a:ext cx="2180413" cy="236219"/>
          </a:xfrm>
          <a:prstGeom prst="rect">
            <a:avLst/>
          </a:prstGeom>
        </p:spPr>
        <p:txBody>
          <a:bodyPr vert="horz" wrap="square" lIns="0" tIns="0" rIns="0" bIns="0" anchor="ctr">
            <a:spAutoFit/>
          </a:bodyP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nSpc>
                <a:spcPct val="120000"/>
              </a:lnSpc>
            </a:pPr>
            <a:r>
              <a:rPr lang="zh-CN" altLang="en-US" sz="1400" b="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前端代码与后台代码的结合</a:t>
            </a:r>
          </a:p>
        </p:txBody>
      </p:sp>
      <p:sp>
        <p:nvSpPr>
          <p:cNvPr id="47" name="Text Placeholder 2"/>
          <p:cNvSpPr txBox="1">
            <a:spLocks/>
          </p:cNvSpPr>
          <p:nvPr/>
        </p:nvSpPr>
        <p:spPr>
          <a:xfrm>
            <a:off x="1028996" y="2183019"/>
            <a:ext cx="2101364" cy="134139"/>
          </a:xfrm>
          <a:prstGeom prst="rect">
            <a:avLst/>
          </a:prstGeom>
        </p:spPr>
        <p:txBody>
          <a:bodyPr vert="horz" lIns="0" tIns="0" rIns="0" bIns="0">
            <a:spAutoFit/>
          </a:bodyPr>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p>
        </p:txBody>
      </p:sp>
      <p:sp>
        <p:nvSpPr>
          <p:cNvPr id="48" name="Text Placeholder 7"/>
          <p:cNvSpPr txBox="1">
            <a:spLocks/>
          </p:cNvSpPr>
          <p:nvPr/>
        </p:nvSpPr>
        <p:spPr>
          <a:xfrm>
            <a:off x="947430" y="3915594"/>
            <a:ext cx="2326837" cy="236219"/>
          </a:xfrm>
          <a:prstGeom prst="rect">
            <a:avLst/>
          </a:prstGeom>
        </p:spPr>
        <p:txBody>
          <a:bodyPr vert="horz" wrap="square" lIns="0" tIns="0" rIns="0" bIns="0" anchor="ctr">
            <a:spAutoFit/>
          </a:bodyP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nSpc>
                <a:spcPct val="120000"/>
              </a:lnSpc>
            </a:pPr>
            <a:r>
              <a:rPr lang="zh-CN" altLang="en-US" sz="1400" b="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可以用后台代码完全实现前端</a:t>
            </a:r>
          </a:p>
        </p:txBody>
      </p:sp>
      <p:sp>
        <p:nvSpPr>
          <p:cNvPr id="57" name="Text Placeholder 2"/>
          <p:cNvSpPr txBox="1">
            <a:spLocks/>
          </p:cNvSpPr>
          <p:nvPr/>
        </p:nvSpPr>
        <p:spPr>
          <a:xfrm>
            <a:off x="1060167" y="3970481"/>
            <a:ext cx="2101364" cy="134139"/>
          </a:xfrm>
          <a:prstGeom prst="rect">
            <a:avLst/>
          </a:prstGeom>
        </p:spPr>
        <p:txBody>
          <a:bodyPr vert="horz" lIns="0" tIns="0" rIns="0" bIns="0">
            <a:spAutoFit/>
          </a:bodyPr>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p>
        </p:txBody>
      </p:sp>
      <p:sp>
        <p:nvSpPr>
          <p:cNvPr id="58" name="Text Placeholder 7"/>
          <p:cNvSpPr txBox="1">
            <a:spLocks/>
          </p:cNvSpPr>
          <p:nvPr/>
        </p:nvSpPr>
        <p:spPr>
          <a:xfrm>
            <a:off x="9778218" y="2085694"/>
            <a:ext cx="1696868" cy="236219"/>
          </a:xfrm>
          <a:prstGeom prst="rect">
            <a:avLst/>
          </a:prstGeom>
        </p:spPr>
        <p:txBody>
          <a:bodyPr vert="horz" lIns="0" tIns="0" rIns="0" bIns="0" anchor="ctr">
            <a:spAutoFit/>
          </a:bodyP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lnSpc>
                <a:spcPct val="120000"/>
              </a:lnSpc>
            </a:pPr>
            <a:r>
              <a:rPr lang="zh-CN" altLang="en-US" sz="1400" b="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结构层次清晰</a:t>
            </a:r>
          </a:p>
        </p:txBody>
      </p:sp>
      <p:sp>
        <p:nvSpPr>
          <p:cNvPr id="60" name="Text Placeholder 7"/>
          <p:cNvSpPr txBox="1">
            <a:spLocks/>
          </p:cNvSpPr>
          <p:nvPr/>
        </p:nvSpPr>
        <p:spPr>
          <a:xfrm>
            <a:off x="9711361" y="3879807"/>
            <a:ext cx="1830582" cy="236219"/>
          </a:xfrm>
          <a:prstGeom prst="rect">
            <a:avLst/>
          </a:prstGeom>
        </p:spPr>
        <p:txBody>
          <a:bodyPr vert="horz" wrap="square" lIns="0" tIns="0" rIns="0" bIns="0" anchor="ctr">
            <a:spAutoFit/>
          </a:bodyP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lnSpc>
                <a:spcPct val="120000"/>
              </a:lnSpc>
            </a:pPr>
            <a:r>
              <a:rPr lang="zh-CN" altLang="en-US" sz="1400" b="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官方文档配有代码样例</a:t>
            </a:r>
          </a:p>
        </p:txBody>
      </p:sp>
      <p:sp>
        <p:nvSpPr>
          <p:cNvPr id="44" name="TextBox 8"/>
          <p:cNvSpPr txBox="1"/>
          <p:nvPr/>
        </p:nvSpPr>
        <p:spPr>
          <a:xfrm>
            <a:off x="5273787" y="394974"/>
            <a:ext cx="2883780" cy="430887"/>
          </a:xfrm>
          <a:prstGeom prst="rect">
            <a:avLst/>
          </a:prstGeom>
          <a:noFill/>
        </p:spPr>
        <p:txBody>
          <a:bodyPr wrap="square" lIns="0" tIns="0" rIns="0" bIns="0" rtlCol="0" anchor="ctr">
            <a:spAutoFit/>
          </a:bodyPr>
          <a:lstStyle/>
          <a:p>
            <a:pPr algn="ctr"/>
            <a:r>
              <a:rPr lang="en-US" altLang="zh-CN"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Xamarin form</a:t>
            </a:r>
            <a:r>
              <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框架</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TextBox 8"/>
          <p:cNvSpPr txBox="1"/>
          <p:nvPr/>
        </p:nvSpPr>
        <p:spPr>
          <a:xfrm>
            <a:off x="5273787" y="853695"/>
            <a:ext cx="2311176" cy="169277"/>
          </a:xfrm>
          <a:prstGeom prst="rect">
            <a:avLst/>
          </a:prstGeom>
          <a:noFill/>
        </p:spPr>
        <p:txBody>
          <a:bodyPr wrap="square" lIns="0" tIns="0" rIns="0" bIns="0" rtlCol="0" anchor="ctr">
            <a:spAutoFit/>
          </a:bodyPr>
          <a:lstStyle/>
          <a:p>
            <a:pPr algn="ctr"/>
            <a:r>
              <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454917822"/>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10"/>
                                        </p:tgtEl>
                                        <p:attrNameLst>
                                          <p:attrName>style.visibility</p:attrName>
                                        </p:attrNameLst>
                                      </p:cBhvr>
                                      <p:to>
                                        <p:strVal val="visible"/>
                                      </p:to>
                                    </p:set>
                                    <p:anim calcmode="lin" valueType="num">
                                      <p:cBhvr>
                                        <p:cTn id="11" dur="500" fill="hold"/>
                                        <p:tgtEl>
                                          <p:spTgt spid="110"/>
                                        </p:tgtEl>
                                        <p:attrNameLst>
                                          <p:attrName>ppt_w</p:attrName>
                                        </p:attrNameLst>
                                      </p:cBhvr>
                                      <p:tavLst>
                                        <p:tav tm="0">
                                          <p:val>
                                            <p:fltVal val="0"/>
                                          </p:val>
                                        </p:tav>
                                        <p:tav tm="100000">
                                          <p:val>
                                            <p:strVal val="#ppt_w"/>
                                          </p:val>
                                        </p:tav>
                                      </p:tavLst>
                                    </p:anim>
                                    <p:anim calcmode="lin" valueType="num">
                                      <p:cBhvr>
                                        <p:cTn id="12" dur="500" fill="hold"/>
                                        <p:tgtEl>
                                          <p:spTgt spid="110"/>
                                        </p:tgtEl>
                                        <p:attrNameLst>
                                          <p:attrName>ppt_h</p:attrName>
                                        </p:attrNameLst>
                                      </p:cBhvr>
                                      <p:tavLst>
                                        <p:tav tm="0">
                                          <p:val>
                                            <p:fltVal val="0"/>
                                          </p:val>
                                        </p:tav>
                                        <p:tav tm="100000">
                                          <p:val>
                                            <p:strVal val="#ppt_h"/>
                                          </p:val>
                                        </p:tav>
                                      </p:tavLst>
                                    </p:anim>
                                    <p:animEffect transition="in" filter="fade">
                                      <p:cBhvr>
                                        <p:cTn id="13" dur="500"/>
                                        <p:tgtEl>
                                          <p:spTgt spid="110"/>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right)">
                                      <p:cBhvr>
                                        <p:cTn id="17" dur="500"/>
                                        <p:tgtEl>
                                          <p:spTgt spid="46"/>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right)">
                                      <p:cBhvr>
                                        <p:cTn id="20" dur="500"/>
                                        <p:tgtEl>
                                          <p:spTgt spid="47"/>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99"/>
                                        </p:tgtEl>
                                        <p:attrNameLst>
                                          <p:attrName>style.visibility</p:attrName>
                                        </p:attrNameLst>
                                      </p:cBhvr>
                                      <p:to>
                                        <p:strVal val="visible"/>
                                      </p:to>
                                    </p:set>
                                    <p:anim calcmode="lin" valueType="num">
                                      <p:cBhvr>
                                        <p:cTn id="24" dur="500" fill="hold"/>
                                        <p:tgtEl>
                                          <p:spTgt spid="99"/>
                                        </p:tgtEl>
                                        <p:attrNameLst>
                                          <p:attrName>ppt_w</p:attrName>
                                        </p:attrNameLst>
                                      </p:cBhvr>
                                      <p:tavLst>
                                        <p:tav tm="0">
                                          <p:val>
                                            <p:fltVal val="0"/>
                                          </p:val>
                                        </p:tav>
                                        <p:tav tm="100000">
                                          <p:val>
                                            <p:strVal val="#ppt_w"/>
                                          </p:val>
                                        </p:tav>
                                      </p:tavLst>
                                    </p:anim>
                                    <p:anim calcmode="lin" valueType="num">
                                      <p:cBhvr>
                                        <p:cTn id="25" dur="500" fill="hold"/>
                                        <p:tgtEl>
                                          <p:spTgt spid="99"/>
                                        </p:tgtEl>
                                        <p:attrNameLst>
                                          <p:attrName>ppt_h</p:attrName>
                                        </p:attrNameLst>
                                      </p:cBhvr>
                                      <p:tavLst>
                                        <p:tav tm="0">
                                          <p:val>
                                            <p:fltVal val="0"/>
                                          </p:val>
                                        </p:tav>
                                        <p:tav tm="100000">
                                          <p:val>
                                            <p:strVal val="#ppt_h"/>
                                          </p:val>
                                        </p:tav>
                                      </p:tavLst>
                                    </p:anim>
                                    <p:animEffect transition="in" filter="fade">
                                      <p:cBhvr>
                                        <p:cTn id="26" dur="500"/>
                                        <p:tgtEl>
                                          <p:spTgt spid="99"/>
                                        </p:tgtEl>
                                      </p:cBhvr>
                                    </p:animEffect>
                                  </p:childTnLst>
                                </p:cTn>
                              </p:par>
                            </p:childTnLst>
                          </p:cTn>
                        </p:par>
                        <p:par>
                          <p:cTn id="27" fill="hold">
                            <p:stCondLst>
                              <p:cond delay="2000"/>
                            </p:stCondLst>
                            <p:childTnLst>
                              <p:par>
                                <p:cTn id="28" presetID="22" presetClass="entr" presetSubtype="2" fill="hold" grpId="0" nodeType="after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wipe(right)">
                                      <p:cBhvr>
                                        <p:cTn id="30" dur="500"/>
                                        <p:tgtEl>
                                          <p:spTgt spid="48"/>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wipe(right)">
                                      <p:cBhvr>
                                        <p:cTn id="33" dur="500"/>
                                        <p:tgtEl>
                                          <p:spTgt spid="57"/>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87"/>
                                        </p:tgtEl>
                                        <p:attrNameLst>
                                          <p:attrName>style.visibility</p:attrName>
                                        </p:attrNameLst>
                                      </p:cBhvr>
                                      <p:to>
                                        <p:strVal val="visible"/>
                                      </p:to>
                                    </p:set>
                                    <p:anim calcmode="lin" valueType="num">
                                      <p:cBhvr>
                                        <p:cTn id="37" dur="500" fill="hold"/>
                                        <p:tgtEl>
                                          <p:spTgt spid="87"/>
                                        </p:tgtEl>
                                        <p:attrNameLst>
                                          <p:attrName>ppt_w</p:attrName>
                                        </p:attrNameLst>
                                      </p:cBhvr>
                                      <p:tavLst>
                                        <p:tav tm="0">
                                          <p:val>
                                            <p:fltVal val="0"/>
                                          </p:val>
                                        </p:tav>
                                        <p:tav tm="100000">
                                          <p:val>
                                            <p:strVal val="#ppt_w"/>
                                          </p:val>
                                        </p:tav>
                                      </p:tavLst>
                                    </p:anim>
                                    <p:anim calcmode="lin" valueType="num">
                                      <p:cBhvr>
                                        <p:cTn id="38" dur="500" fill="hold"/>
                                        <p:tgtEl>
                                          <p:spTgt spid="87"/>
                                        </p:tgtEl>
                                        <p:attrNameLst>
                                          <p:attrName>ppt_h</p:attrName>
                                        </p:attrNameLst>
                                      </p:cBhvr>
                                      <p:tavLst>
                                        <p:tav tm="0">
                                          <p:val>
                                            <p:fltVal val="0"/>
                                          </p:val>
                                        </p:tav>
                                        <p:tav tm="100000">
                                          <p:val>
                                            <p:strVal val="#ppt_h"/>
                                          </p:val>
                                        </p:tav>
                                      </p:tavLst>
                                    </p:anim>
                                    <p:animEffect transition="in" filter="fade">
                                      <p:cBhvr>
                                        <p:cTn id="39" dur="500"/>
                                        <p:tgtEl>
                                          <p:spTgt spid="87"/>
                                        </p:tgtEl>
                                      </p:cBhvr>
                                    </p:animEffect>
                                  </p:childTnLst>
                                </p:cTn>
                              </p:par>
                            </p:childTnLst>
                          </p:cTn>
                        </p:par>
                        <p:par>
                          <p:cTn id="40" fill="hold">
                            <p:stCondLst>
                              <p:cond delay="3000"/>
                            </p:stCondLst>
                            <p:childTnLst>
                              <p:par>
                                <p:cTn id="41" presetID="22" presetClass="entr" presetSubtype="2"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right)">
                                      <p:cBhvr>
                                        <p:cTn id="43" dur="500"/>
                                        <p:tgtEl>
                                          <p:spTgt spid="58"/>
                                        </p:tgtEl>
                                      </p:cBhvr>
                                    </p:animEffect>
                                  </p:childTnLst>
                                </p:cTn>
                              </p:par>
                            </p:childTnLst>
                          </p:cTn>
                        </p:par>
                        <p:par>
                          <p:cTn id="44" fill="hold">
                            <p:stCondLst>
                              <p:cond delay="3500"/>
                            </p:stCondLst>
                            <p:childTnLst>
                              <p:par>
                                <p:cTn id="45" presetID="53" presetClass="entr" presetSubtype="16" fill="hold" nodeType="afterEffect">
                                  <p:stCondLst>
                                    <p:cond delay="0"/>
                                  </p:stCondLst>
                                  <p:childTnLst>
                                    <p:set>
                                      <p:cBhvr>
                                        <p:cTn id="46" dur="1" fill="hold">
                                          <p:stCondLst>
                                            <p:cond delay="0"/>
                                          </p:stCondLst>
                                        </p:cTn>
                                        <p:tgtEl>
                                          <p:spTgt spid="104"/>
                                        </p:tgtEl>
                                        <p:attrNameLst>
                                          <p:attrName>style.visibility</p:attrName>
                                        </p:attrNameLst>
                                      </p:cBhvr>
                                      <p:to>
                                        <p:strVal val="visible"/>
                                      </p:to>
                                    </p:set>
                                    <p:anim calcmode="lin" valueType="num">
                                      <p:cBhvr>
                                        <p:cTn id="47" dur="500" fill="hold"/>
                                        <p:tgtEl>
                                          <p:spTgt spid="104"/>
                                        </p:tgtEl>
                                        <p:attrNameLst>
                                          <p:attrName>ppt_w</p:attrName>
                                        </p:attrNameLst>
                                      </p:cBhvr>
                                      <p:tavLst>
                                        <p:tav tm="0">
                                          <p:val>
                                            <p:fltVal val="0"/>
                                          </p:val>
                                        </p:tav>
                                        <p:tav tm="100000">
                                          <p:val>
                                            <p:strVal val="#ppt_w"/>
                                          </p:val>
                                        </p:tav>
                                      </p:tavLst>
                                    </p:anim>
                                    <p:anim calcmode="lin" valueType="num">
                                      <p:cBhvr>
                                        <p:cTn id="48" dur="500" fill="hold"/>
                                        <p:tgtEl>
                                          <p:spTgt spid="104"/>
                                        </p:tgtEl>
                                        <p:attrNameLst>
                                          <p:attrName>ppt_h</p:attrName>
                                        </p:attrNameLst>
                                      </p:cBhvr>
                                      <p:tavLst>
                                        <p:tav tm="0">
                                          <p:val>
                                            <p:fltVal val="0"/>
                                          </p:val>
                                        </p:tav>
                                        <p:tav tm="100000">
                                          <p:val>
                                            <p:strVal val="#ppt_h"/>
                                          </p:val>
                                        </p:tav>
                                      </p:tavLst>
                                    </p:anim>
                                    <p:animEffect transition="in" filter="fade">
                                      <p:cBhvr>
                                        <p:cTn id="49" dur="500"/>
                                        <p:tgtEl>
                                          <p:spTgt spid="104"/>
                                        </p:tgtEl>
                                      </p:cBhvr>
                                    </p:animEffect>
                                  </p:childTnLst>
                                </p:cTn>
                              </p:par>
                            </p:childTnLst>
                          </p:cTn>
                        </p:par>
                        <p:par>
                          <p:cTn id="50" fill="hold">
                            <p:stCondLst>
                              <p:cond delay="4000"/>
                            </p:stCondLst>
                            <p:childTnLst>
                              <p:par>
                                <p:cTn id="51" presetID="22" presetClass="entr" presetSubtype="2" fill="hold" grpId="0" nodeType="after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wipe(right)">
                                      <p:cBhvr>
                                        <p:cTn id="53" dur="500"/>
                                        <p:tgtEl>
                                          <p:spTgt spid="60"/>
                                        </p:tgtEl>
                                      </p:cBhvr>
                                    </p:animEffect>
                                  </p:childTnLst>
                                </p:cTn>
                              </p:par>
                            </p:childTnLst>
                          </p:cTn>
                        </p:par>
                        <p:par>
                          <p:cTn id="54" fill="hold">
                            <p:stCondLst>
                              <p:cond delay="4500"/>
                            </p:stCondLst>
                            <p:childTnLst>
                              <p:par>
                                <p:cTn id="55" presetID="16" presetClass="entr" presetSubtype="21" fill="hold" grpId="0" nodeType="afterEffect">
                                  <p:stCondLst>
                                    <p:cond delay="0"/>
                                  </p:stCondLst>
                                  <p:childTnLst>
                                    <p:set>
                                      <p:cBhvr>
                                        <p:cTn id="56" dur="1" fill="hold">
                                          <p:stCondLst>
                                            <p:cond delay="0"/>
                                          </p:stCondLst>
                                        </p:cTn>
                                        <p:tgtEl>
                                          <p:spTgt spid="86"/>
                                        </p:tgtEl>
                                        <p:attrNameLst>
                                          <p:attrName>style.visibility</p:attrName>
                                        </p:attrNameLst>
                                      </p:cBhvr>
                                      <p:to>
                                        <p:strVal val="visible"/>
                                      </p:to>
                                    </p:set>
                                    <p:animEffect transition="in" filter="barn(inVertical)">
                                      <p:cBhvr>
                                        <p:cTn id="5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46" grpId="0"/>
      <p:bldP spid="47" grpId="0"/>
      <p:bldP spid="48" grpId="0"/>
      <p:bldP spid="57" grpId="0"/>
      <p:bldP spid="58" grpId="0"/>
      <p:bldP spid="6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94"/>
          <p:cNvGrpSpPr/>
          <p:nvPr/>
        </p:nvGrpSpPr>
        <p:grpSpPr>
          <a:xfrm>
            <a:off x="2296957" y="2069245"/>
            <a:ext cx="559901" cy="559901"/>
            <a:chOff x="0" y="0"/>
            <a:chExt cx="1243363" cy="1243363"/>
          </a:xfrm>
        </p:grpSpPr>
        <p:sp>
          <p:nvSpPr>
            <p:cNvPr id="3" name="Shape 1290"/>
            <p:cNvSpPr/>
            <p:nvPr/>
          </p:nvSpPr>
          <p:spPr>
            <a:xfrm>
              <a:off x="0" y="0"/>
              <a:ext cx="1243364" cy="1243364"/>
            </a:xfrm>
            <a:prstGeom prst="rect">
              <a:avLst/>
            </a:prstGeom>
            <a:solidFill>
              <a:schemeClr val="accent1"/>
            </a:solidFill>
            <a:ln w="12700" cap="flat">
              <a:noFill/>
              <a:miter lim="400000"/>
            </a:ln>
            <a:effectLst/>
          </p:spPr>
          <p:txBody>
            <a:bodyPr wrap="square" lIns="71430" tIns="71430" rIns="71430" bIns="71430"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 name="Group 1293"/>
            <p:cNvGrpSpPr/>
            <p:nvPr/>
          </p:nvGrpSpPr>
          <p:grpSpPr>
            <a:xfrm>
              <a:off x="374055" y="351222"/>
              <a:ext cx="495253" cy="540919"/>
              <a:chOff x="0" y="0"/>
              <a:chExt cx="495252" cy="540918"/>
            </a:xfrm>
          </p:grpSpPr>
          <p:sp>
            <p:nvSpPr>
              <p:cNvPr id="5" name="Shape 1291"/>
              <p:cNvSpPr/>
              <p:nvPr/>
            </p:nvSpPr>
            <p:spPr>
              <a:xfrm>
                <a:off x="107933" y="0"/>
                <a:ext cx="270131" cy="270131"/>
              </a:xfrm>
              <a:custGeom>
                <a:avLst/>
                <a:gdLst/>
                <a:ahLst/>
                <a:cxnLst>
                  <a:cxn ang="0">
                    <a:pos x="wd2" y="hd2"/>
                  </a:cxn>
                  <a:cxn ang="5400000">
                    <a:pos x="wd2" y="hd2"/>
                  </a:cxn>
                  <a:cxn ang="10800000">
                    <a:pos x="wd2" y="hd2"/>
                  </a:cxn>
                  <a:cxn ang="16200000">
                    <a:pos x="wd2" y="hd2"/>
                  </a:cxn>
                </a:cxnLst>
                <a:rect l="0" t="0" r="r" b="b"/>
                <a:pathLst>
                  <a:path w="21600" h="21600" extrusionOk="0">
                    <a:moveTo>
                      <a:pt x="3164" y="18436"/>
                    </a:moveTo>
                    <a:cubicBezTo>
                      <a:pt x="5273" y="20546"/>
                      <a:pt x="7818" y="21600"/>
                      <a:pt x="10800" y="21600"/>
                    </a:cubicBezTo>
                    <a:cubicBezTo>
                      <a:pt x="13782" y="21600"/>
                      <a:pt x="16327" y="20546"/>
                      <a:pt x="18436" y="18436"/>
                    </a:cubicBezTo>
                    <a:cubicBezTo>
                      <a:pt x="20546" y="16327"/>
                      <a:pt x="21600" y="13782"/>
                      <a:pt x="21600" y="10800"/>
                    </a:cubicBezTo>
                    <a:cubicBezTo>
                      <a:pt x="21600" y="7818"/>
                      <a:pt x="20546" y="5273"/>
                      <a:pt x="18436" y="3164"/>
                    </a:cubicBezTo>
                    <a:cubicBezTo>
                      <a:pt x="16327" y="1054"/>
                      <a:pt x="13782" y="0"/>
                      <a:pt x="10800" y="0"/>
                    </a:cubicBezTo>
                    <a:cubicBezTo>
                      <a:pt x="7818" y="0"/>
                      <a:pt x="5273" y="1055"/>
                      <a:pt x="3164" y="3164"/>
                    </a:cubicBezTo>
                    <a:cubicBezTo>
                      <a:pt x="1055" y="5273"/>
                      <a:pt x="0" y="7818"/>
                      <a:pt x="0" y="10800"/>
                    </a:cubicBezTo>
                    <a:cubicBezTo>
                      <a:pt x="0" y="13782"/>
                      <a:pt x="1055" y="16327"/>
                      <a:pt x="3164" y="18436"/>
                    </a:cubicBezTo>
                    <a:cubicBezTo>
                      <a:pt x="3164" y="18436"/>
                      <a:pt x="3164" y="18436"/>
                      <a:pt x="3164" y="18436"/>
                    </a:cubicBezTo>
                    <a:close/>
                  </a:path>
                </a:pathLst>
              </a:custGeom>
              <a:solidFill>
                <a:srgbClr val="FFFFFF"/>
              </a:solidFill>
              <a:ln w="12700" cap="flat">
                <a:noFill/>
                <a:miter lim="400000"/>
              </a:ln>
              <a:effectLst/>
            </p:spPr>
            <p:txBody>
              <a:bodyPr wrap="square" lIns="53572" tIns="53572" rIns="53572" bIns="53572"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Shape 1292"/>
              <p:cNvSpPr/>
              <p:nvPr/>
            </p:nvSpPr>
            <p:spPr>
              <a:xfrm>
                <a:off x="0" y="248248"/>
                <a:ext cx="495253" cy="292671"/>
              </a:xfrm>
              <a:custGeom>
                <a:avLst/>
                <a:gdLst/>
                <a:ahLst/>
                <a:cxnLst>
                  <a:cxn ang="0">
                    <a:pos x="wd2" y="hd2"/>
                  </a:cxn>
                  <a:cxn ang="5400000">
                    <a:pos x="wd2" y="hd2"/>
                  </a:cxn>
                  <a:cxn ang="10800000">
                    <a:pos x="wd2" y="hd2"/>
                  </a:cxn>
                  <a:cxn ang="16200000">
                    <a:pos x="wd2" y="hd2"/>
                  </a:cxn>
                </a:cxnLst>
                <a:rect l="0" t="0" r="r" b="b"/>
                <a:pathLst>
                  <a:path w="21600" h="21600" extrusionOk="0">
                    <a:moveTo>
                      <a:pt x="21332" y="9360"/>
                    </a:moveTo>
                    <a:cubicBezTo>
                      <a:pt x="21225" y="8347"/>
                      <a:pt x="21089" y="7408"/>
                      <a:pt x="20925" y="6543"/>
                    </a:cubicBezTo>
                    <a:cubicBezTo>
                      <a:pt x="20761" y="5678"/>
                      <a:pt x="20542" y="4834"/>
                      <a:pt x="20266" y="4011"/>
                    </a:cubicBezTo>
                    <a:cubicBezTo>
                      <a:pt x="19989" y="3190"/>
                      <a:pt x="19673" y="2489"/>
                      <a:pt x="19314" y="1909"/>
                    </a:cubicBezTo>
                    <a:cubicBezTo>
                      <a:pt x="18957" y="1329"/>
                      <a:pt x="18519" y="867"/>
                      <a:pt x="18002" y="520"/>
                    </a:cubicBezTo>
                    <a:cubicBezTo>
                      <a:pt x="17487" y="175"/>
                      <a:pt x="16916" y="0"/>
                      <a:pt x="16292" y="0"/>
                    </a:cubicBezTo>
                    <a:cubicBezTo>
                      <a:pt x="16190" y="0"/>
                      <a:pt x="15970" y="187"/>
                      <a:pt x="15632" y="559"/>
                    </a:cubicBezTo>
                    <a:cubicBezTo>
                      <a:pt x="15295" y="931"/>
                      <a:pt x="14922" y="1348"/>
                      <a:pt x="14512" y="1805"/>
                    </a:cubicBezTo>
                    <a:cubicBezTo>
                      <a:pt x="14103" y="2264"/>
                      <a:pt x="13557" y="2680"/>
                      <a:pt x="12871" y="3051"/>
                    </a:cubicBezTo>
                    <a:cubicBezTo>
                      <a:pt x="12185" y="3423"/>
                      <a:pt x="11496" y="3610"/>
                      <a:pt x="10800" y="3610"/>
                    </a:cubicBezTo>
                    <a:cubicBezTo>
                      <a:pt x="10104" y="3610"/>
                      <a:pt x="9414" y="3423"/>
                      <a:pt x="8729" y="3051"/>
                    </a:cubicBezTo>
                    <a:cubicBezTo>
                      <a:pt x="8043" y="2680"/>
                      <a:pt x="7496" y="2264"/>
                      <a:pt x="7087" y="1805"/>
                    </a:cubicBezTo>
                    <a:cubicBezTo>
                      <a:pt x="6678" y="1348"/>
                      <a:pt x="6304" y="931"/>
                      <a:pt x="5967" y="559"/>
                    </a:cubicBezTo>
                    <a:cubicBezTo>
                      <a:pt x="5630" y="187"/>
                      <a:pt x="5410" y="0"/>
                      <a:pt x="5308" y="0"/>
                    </a:cubicBezTo>
                    <a:cubicBezTo>
                      <a:pt x="4684" y="0"/>
                      <a:pt x="4113" y="175"/>
                      <a:pt x="3597" y="520"/>
                    </a:cubicBezTo>
                    <a:cubicBezTo>
                      <a:pt x="3081" y="867"/>
                      <a:pt x="2643" y="1329"/>
                      <a:pt x="2286" y="1909"/>
                    </a:cubicBezTo>
                    <a:cubicBezTo>
                      <a:pt x="1927" y="2488"/>
                      <a:pt x="1611" y="3190"/>
                      <a:pt x="1334" y="4011"/>
                    </a:cubicBezTo>
                    <a:cubicBezTo>
                      <a:pt x="1058" y="4834"/>
                      <a:pt x="839" y="5678"/>
                      <a:pt x="675" y="6543"/>
                    </a:cubicBezTo>
                    <a:cubicBezTo>
                      <a:pt x="511" y="7408"/>
                      <a:pt x="375" y="8347"/>
                      <a:pt x="268" y="9360"/>
                    </a:cubicBezTo>
                    <a:cubicBezTo>
                      <a:pt x="161" y="10371"/>
                      <a:pt x="89" y="11314"/>
                      <a:pt x="53" y="12189"/>
                    </a:cubicBezTo>
                    <a:cubicBezTo>
                      <a:pt x="17" y="13063"/>
                      <a:pt x="0" y="13959"/>
                      <a:pt x="0" y="14877"/>
                    </a:cubicBezTo>
                    <a:cubicBezTo>
                      <a:pt x="0" y="16953"/>
                      <a:pt x="372" y="18593"/>
                      <a:pt x="1119" y="19795"/>
                    </a:cubicBezTo>
                    <a:cubicBezTo>
                      <a:pt x="1866" y="20998"/>
                      <a:pt x="2858" y="21600"/>
                      <a:pt x="4096" y="21600"/>
                    </a:cubicBezTo>
                    <a:lnTo>
                      <a:pt x="17504" y="21600"/>
                    </a:lnTo>
                    <a:cubicBezTo>
                      <a:pt x="18741" y="21600"/>
                      <a:pt x="19734" y="20998"/>
                      <a:pt x="20480" y="19795"/>
                    </a:cubicBezTo>
                    <a:cubicBezTo>
                      <a:pt x="21227" y="18593"/>
                      <a:pt x="21600" y="16953"/>
                      <a:pt x="21600" y="14877"/>
                    </a:cubicBezTo>
                    <a:cubicBezTo>
                      <a:pt x="21600" y="13959"/>
                      <a:pt x="21582" y="13063"/>
                      <a:pt x="21547" y="12189"/>
                    </a:cubicBezTo>
                    <a:cubicBezTo>
                      <a:pt x="21511" y="11314"/>
                      <a:pt x="21439" y="10371"/>
                      <a:pt x="21332" y="9360"/>
                    </a:cubicBezTo>
                    <a:cubicBezTo>
                      <a:pt x="21332" y="9360"/>
                      <a:pt x="21332" y="9360"/>
                      <a:pt x="21332" y="9360"/>
                    </a:cubicBezTo>
                    <a:close/>
                  </a:path>
                </a:pathLst>
              </a:custGeom>
              <a:solidFill>
                <a:srgbClr val="FFFFFF"/>
              </a:solidFill>
              <a:ln w="12700" cap="flat">
                <a:noFill/>
                <a:miter lim="400000"/>
              </a:ln>
              <a:effectLst/>
            </p:spPr>
            <p:txBody>
              <a:bodyPr wrap="square" lIns="53572" tIns="53572" rIns="53572" bIns="53572"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7" name="Shape 1319"/>
          <p:cNvSpPr/>
          <p:nvPr/>
        </p:nvSpPr>
        <p:spPr>
          <a:xfrm flipV="1">
            <a:off x="2855201" y="2348193"/>
            <a:ext cx="1382673" cy="0"/>
          </a:xfrm>
          <a:prstGeom prst="line">
            <a:avLst/>
          </a:prstGeom>
          <a:ln w="12700">
            <a:solidFill>
              <a:schemeClr val="bg1">
                <a:lumMod val="65000"/>
              </a:schemeClr>
            </a:solidFill>
            <a:miter lim="400000"/>
            <a:tailEnd type="triangle"/>
          </a:ln>
        </p:spPr>
        <p:txBody>
          <a:bodyPr lIns="53572" tIns="53572" rIns="53572" bIns="53572" anchor="ctr"/>
          <a:lstStyle/>
          <a:p>
            <a:pPr lvl="0">
              <a:defRPr sz="3200">
                <a:solidFill>
                  <a:srgbClr val="000000"/>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Shape 1320"/>
          <p:cNvSpPr/>
          <p:nvPr/>
        </p:nvSpPr>
        <p:spPr>
          <a:xfrm flipV="1">
            <a:off x="5073916" y="2348193"/>
            <a:ext cx="1382673" cy="0"/>
          </a:xfrm>
          <a:prstGeom prst="line">
            <a:avLst/>
          </a:prstGeom>
          <a:ln w="12700">
            <a:solidFill>
              <a:schemeClr val="bg1">
                <a:lumMod val="65000"/>
              </a:schemeClr>
            </a:solidFill>
            <a:miter lim="400000"/>
            <a:tailEnd type="triangle"/>
          </a:ln>
        </p:spPr>
        <p:txBody>
          <a:bodyPr lIns="53572" tIns="53572" rIns="53572" bIns="53572" anchor="ctr"/>
          <a:lstStyle/>
          <a:p>
            <a:pPr lvl="0">
              <a:defRPr sz="3200">
                <a:solidFill>
                  <a:srgbClr val="000000"/>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Shape 1321"/>
          <p:cNvSpPr/>
          <p:nvPr/>
        </p:nvSpPr>
        <p:spPr>
          <a:xfrm flipV="1">
            <a:off x="7292633" y="2348193"/>
            <a:ext cx="1382673" cy="0"/>
          </a:xfrm>
          <a:prstGeom prst="line">
            <a:avLst/>
          </a:prstGeom>
          <a:ln w="12700">
            <a:solidFill>
              <a:schemeClr val="bg1">
                <a:lumMod val="65000"/>
              </a:schemeClr>
            </a:solidFill>
            <a:miter lim="400000"/>
            <a:tailEnd type="triangle"/>
          </a:ln>
        </p:spPr>
        <p:txBody>
          <a:bodyPr lIns="53572" tIns="53572" rIns="53572" bIns="53572" anchor="ctr"/>
          <a:lstStyle/>
          <a:p>
            <a:pPr lvl="0">
              <a:defRPr sz="3200">
                <a:solidFill>
                  <a:srgbClr val="000000"/>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Shape 1322"/>
          <p:cNvSpPr/>
          <p:nvPr/>
        </p:nvSpPr>
        <p:spPr>
          <a:xfrm flipH="1">
            <a:off x="3134655" y="4755195"/>
            <a:ext cx="1382673" cy="0"/>
          </a:xfrm>
          <a:prstGeom prst="line">
            <a:avLst/>
          </a:prstGeom>
          <a:ln w="12700">
            <a:solidFill>
              <a:schemeClr val="bg1">
                <a:lumMod val="65000"/>
              </a:schemeClr>
            </a:solidFill>
            <a:miter lim="400000"/>
            <a:tailEnd type="triangle"/>
          </a:ln>
        </p:spPr>
        <p:txBody>
          <a:bodyPr lIns="53572" tIns="53572" rIns="53572" bIns="53572" anchor="ctr"/>
          <a:lstStyle/>
          <a:p>
            <a:pPr lvl="0">
              <a:defRPr sz="3200">
                <a:solidFill>
                  <a:srgbClr val="000000"/>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Shape 1323"/>
          <p:cNvSpPr/>
          <p:nvPr/>
        </p:nvSpPr>
        <p:spPr>
          <a:xfrm flipH="1">
            <a:off x="5353370" y="4755195"/>
            <a:ext cx="1382673" cy="0"/>
          </a:xfrm>
          <a:prstGeom prst="line">
            <a:avLst/>
          </a:prstGeom>
          <a:ln w="12700">
            <a:solidFill>
              <a:schemeClr val="bg1">
                <a:lumMod val="65000"/>
              </a:schemeClr>
            </a:solidFill>
            <a:miter lim="400000"/>
            <a:tailEnd type="triangle"/>
          </a:ln>
        </p:spPr>
        <p:txBody>
          <a:bodyPr lIns="53572" tIns="53572" rIns="53572" bIns="53572" anchor="ctr"/>
          <a:lstStyle/>
          <a:p>
            <a:pPr lvl="0">
              <a:defRPr sz="3200">
                <a:solidFill>
                  <a:srgbClr val="000000"/>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Shape 1324"/>
          <p:cNvSpPr/>
          <p:nvPr/>
        </p:nvSpPr>
        <p:spPr>
          <a:xfrm flipH="1">
            <a:off x="7572085" y="4755195"/>
            <a:ext cx="1381019" cy="0"/>
          </a:xfrm>
          <a:prstGeom prst="line">
            <a:avLst/>
          </a:prstGeom>
          <a:ln w="12700">
            <a:solidFill>
              <a:schemeClr val="bg1">
                <a:lumMod val="65000"/>
              </a:schemeClr>
            </a:solidFill>
            <a:miter lim="400000"/>
            <a:tailEnd type="triangle"/>
          </a:ln>
        </p:spPr>
        <p:txBody>
          <a:bodyPr lIns="53572" tIns="53572" rIns="53572" bIns="53572" anchor="ctr"/>
          <a:lstStyle/>
          <a:p>
            <a:pPr lvl="0">
              <a:defRPr sz="3200">
                <a:solidFill>
                  <a:srgbClr val="000000"/>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Shape 1325"/>
          <p:cNvSpPr/>
          <p:nvPr/>
        </p:nvSpPr>
        <p:spPr>
          <a:xfrm flipV="1">
            <a:off x="9510565" y="2348193"/>
            <a:ext cx="1696855" cy="0"/>
          </a:xfrm>
          <a:prstGeom prst="line">
            <a:avLst/>
          </a:prstGeom>
          <a:ln w="12700">
            <a:solidFill>
              <a:schemeClr val="bg1">
                <a:lumMod val="65000"/>
              </a:schemeClr>
            </a:solidFill>
            <a:miter lim="400000"/>
          </a:ln>
        </p:spPr>
        <p:txBody>
          <a:bodyPr lIns="53572" tIns="53572" rIns="53572" bIns="53572" anchor="ctr"/>
          <a:lstStyle/>
          <a:p>
            <a:pPr lvl="0">
              <a:defRPr sz="3200">
                <a:solidFill>
                  <a:srgbClr val="000000"/>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Shape 1326"/>
          <p:cNvSpPr/>
          <p:nvPr/>
        </p:nvSpPr>
        <p:spPr>
          <a:xfrm>
            <a:off x="11206238" y="2358750"/>
            <a:ext cx="0" cy="2402167"/>
          </a:xfrm>
          <a:prstGeom prst="line">
            <a:avLst/>
          </a:prstGeom>
          <a:ln w="12700">
            <a:solidFill>
              <a:schemeClr val="bg1">
                <a:lumMod val="65000"/>
              </a:schemeClr>
            </a:solidFill>
            <a:miter lim="400000"/>
          </a:ln>
        </p:spPr>
        <p:txBody>
          <a:bodyPr lIns="53572" tIns="53572" rIns="53572" bIns="53572" anchor="ctr"/>
          <a:lstStyle/>
          <a:p>
            <a:pPr lvl="0">
              <a:defRPr sz="3200">
                <a:solidFill>
                  <a:srgbClr val="000000"/>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Shape 1327"/>
          <p:cNvSpPr/>
          <p:nvPr/>
        </p:nvSpPr>
        <p:spPr>
          <a:xfrm flipH="1">
            <a:off x="9790802" y="4755195"/>
            <a:ext cx="1415669" cy="0"/>
          </a:xfrm>
          <a:prstGeom prst="line">
            <a:avLst/>
          </a:prstGeom>
          <a:ln w="12700">
            <a:solidFill>
              <a:schemeClr val="bg1">
                <a:lumMod val="65000"/>
              </a:schemeClr>
            </a:solidFill>
            <a:miter lim="400000"/>
            <a:tailEnd type="triangle"/>
          </a:ln>
        </p:spPr>
        <p:txBody>
          <a:bodyPr lIns="53572" tIns="53572" rIns="53572" bIns="53572" anchor="ctr"/>
          <a:lstStyle/>
          <a:p>
            <a:pPr lvl="0">
              <a:defRPr sz="3200">
                <a:solidFill>
                  <a:srgbClr val="000000"/>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Shape 1328"/>
          <p:cNvSpPr/>
          <p:nvPr/>
        </p:nvSpPr>
        <p:spPr>
          <a:xfrm flipH="1">
            <a:off x="1600506" y="4755195"/>
            <a:ext cx="702212" cy="0"/>
          </a:xfrm>
          <a:prstGeom prst="line">
            <a:avLst/>
          </a:prstGeom>
          <a:ln w="12700">
            <a:solidFill>
              <a:schemeClr val="bg1">
                <a:lumMod val="65000"/>
              </a:schemeClr>
            </a:solidFill>
            <a:miter lim="400000"/>
          </a:ln>
        </p:spPr>
        <p:txBody>
          <a:bodyPr lIns="53572" tIns="53572" rIns="53572" bIns="53572" anchor="ctr"/>
          <a:lstStyle/>
          <a:p>
            <a:pPr lvl="0">
              <a:defRPr sz="3200">
                <a:solidFill>
                  <a:srgbClr val="000000"/>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Shape 1329"/>
          <p:cNvSpPr/>
          <p:nvPr/>
        </p:nvSpPr>
        <p:spPr>
          <a:xfrm flipV="1">
            <a:off x="1602994" y="2348194"/>
            <a:ext cx="0" cy="2412723"/>
          </a:xfrm>
          <a:prstGeom prst="line">
            <a:avLst/>
          </a:prstGeom>
          <a:ln w="12700">
            <a:solidFill>
              <a:schemeClr val="bg1">
                <a:lumMod val="65000"/>
              </a:schemeClr>
            </a:solidFill>
            <a:miter lim="400000"/>
          </a:ln>
        </p:spPr>
        <p:txBody>
          <a:bodyPr lIns="53572" tIns="53572" rIns="53572" bIns="53572" anchor="ctr"/>
          <a:lstStyle/>
          <a:p>
            <a:pPr lvl="0">
              <a:defRPr sz="3200">
                <a:solidFill>
                  <a:srgbClr val="000000"/>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Shape 1330"/>
          <p:cNvSpPr/>
          <p:nvPr/>
        </p:nvSpPr>
        <p:spPr>
          <a:xfrm>
            <a:off x="1596984" y="2348193"/>
            <a:ext cx="422175" cy="0"/>
          </a:xfrm>
          <a:prstGeom prst="line">
            <a:avLst/>
          </a:prstGeom>
          <a:ln w="12700">
            <a:solidFill>
              <a:schemeClr val="bg1">
                <a:lumMod val="65000"/>
              </a:schemeClr>
            </a:solidFill>
            <a:miter lim="400000"/>
            <a:tailEnd type="triangle"/>
          </a:ln>
        </p:spPr>
        <p:txBody>
          <a:bodyPr lIns="53572" tIns="53572" rIns="53572" bIns="53572" anchor="ctr"/>
          <a:lstStyle/>
          <a:p>
            <a:pPr lvl="0">
              <a:defRPr sz="3200">
                <a:solidFill>
                  <a:srgbClr val="000000"/>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9" name="Group 1335"/>
          <p:cNvGrpSpPr/>
          <p:nvPr/>
        </p:nvGrpSpPr>
        <p:grpSpPr>
          <a:xfrm>
            <a:off x="4515671" y="2069245"/>
            <a:ext cx="559901" cy="559901"/>
            <a:chOff x="0" y="0"/>
            <a:chExt cx="1243363" cy="1243363"/>
          </a:xfrm>
        </p:grpSpPr>
        <p:sp>
          <p:nvSpPr>
            <p:cNvPr id="20" name="Shape 1331"/>
            <p:cNvSpPr/>
            <p:nvPr/>
          </p:nvSpPr>
          <p:spPr>
            <a:xfrm>
              <a:off x="0" y="0"/>
              <a:ext cx="1243364" cy="1243364"/>
            </a:xfrm>
            <a:prstGeom prst="rect">
              <a:avLst/>
            </a:prstGeom>
            <a:solidFill>
              <a:schemeClr val="accent2"/>
            </a:solidFill>
            <a:ln w="12700" cap="flat">
              <a:noFill/>
              <a:miter lim="400000"/>
            </a:ln>
            <a:effectLst/>
          </p:spPr>
          <p:txBody>
            <a:bodyPr wrap="square" lIns="71430" tIns="71430" rIns="71430" bIns="71430"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1" name="Group 1334"/>
            <p:cNvGrpSpPr/>
            <p:nvPr/>
          </p:nvGrpSpPr>
          <p:grpSpPr>
            <a:xfrm>
              <a:off x="452618" y="384509"/>
              <a:ext cx="335923" cy="474346"/>
              <a:chOff x="0" y="0"/>
              <a:chExt cx="335921" cy="474344"/>
            </a:xfrm>
          </p:grpSpPr>
          <p:sp>
            <p:nvSpPr>
              <p:cNvPr id="22" name="Shape 1332"/>
              <p:cNvSpPr/>
              <p:nvPr/>
            </p:nvSpPr>
            <p:spPr>
              <a:xfrm>
                <a:off x="0" y="42435"/>
                <a:ext cx="335922" cy="431910"/>
              </a:xfrm>
              <a:custGeom>
                <a:avLst/>
                <a:gdLst/>
                <a:ahLst/>
                <a:cxnLst>
                  <a:cxn ang="0">
                    <a:pos x="wd2" y="hd2"/>
                  </a:cxn>
                  <a:cxn ang="5400000">
                    <a:pos x="wd2" y="hd2"/>
                  </a:cxn>
                  <a:cxn ang="10800000">
                    <a:pos x="wd2" y="hd2"/>
                  </a:cxn>
                  <a:cxn ang="16200000">
                    <a:pos x="wd2" y="hd2"/>
                  </a:cxn>
                </a:cxnLst>
                <a:rect l="0" t="0" r="r" b="b"/>
                <a:pathLst>
                  <a:path w="21600" h="21600" extrusionOk="0">
                    <a:moveTo>
                      <a:pt x="19441" y="0"/>
                    </a:moveTo>
                    <a:lnTo>
                      <a:pt x="17589" y="3600"/>
                    </a:lnTo>
                    <a:lnTo>
                      <a:pt x="4011" y="3600"/>
                    </a:lnTo>
                    <a:lnTo>
                      <a:pt x="2159" y="0"/>
                    </a:lnTo>
                    <a:cubicBezTo>
                      <a:pt x="972" y="0"/>
                      <a:pt x="0" y="756"/>
                      <a:pt x="0" y="1679"/>
                    </a:cubicBezTo>
                    <a:lnTo>
                      <a:pt x="0" y="19921"/>
                    </a:lnTo>
                    <a:cubicBezTo>
                      <a:pt x="0" y="20844"/>
                      <a:pt x="972" y="21600"/>
                      <a:pt x="2159" y="21600"/>
                    </a:cubicBezTo>
                    <a:lnTo>
                      <a:pt x="19441" y="21600"/>
                    </a:lnTo>
                    <a:cubicBezTo>
                      <a:pt x="20628" y="21600"/>
                      <a:pt x="21600" y="20844"/>
                      <a:pt x="21600" y="19921"/>
                    </a:cubicBezTo>
                    <a:lnTo>
                      <a:pt x="21600" y="1679"/>
                    </a:lnTo>
                    <a:cubicBezTo>
                      <a:pt x="21600" y="756"/>
                      <a:pt x="20628" y="0"/>
                      <a:pt x="19441" y="0"/>
                    </a:cubicBezTo>
                    <a:close/>
                  </a:path>
                </a:pathLst>
              </a:custGeom>
              <a:solidFill>
                <a:srgbClr val="FFFFFF"/>
              </a:solidFill>
              <a:ln w="12700" cap="flat">
                <a:noFill/>
                <a:miter lim="400000"/>
              </a:ln>
              <a:effectLst/>
            </p:spPr>
            <p:txBody>
              <a:bodyPr wrap="square" lIns="53572" tIns="53572" rIns="53572" bIns="53572"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Shape 1333"/>
              <p:cNvSpPr/>
              <p:nvPr/>
            </p:nvSpPr>
            <p:spPr>
              <a:xfrm>
                <a:off x="59175" y="0"/>
                <a:ext cx="215954" cy="95985"/>
              </a:xfrm>
              <a:custGeom>
                <a:avLst/>
                <a:gdLst/>
                <a:ahLst/>
                <a:cxnLst>
                  <a:cxn ang="0">
                    <a:pos x="wd2" y="hd2"/>
                  </a:cxn>
                  <a:cxn ang="5400000">
                    <a:pos x="wd2" y="hd2"/>
                  </a:cxn>
                  <a:cxn ang="10800000">
                    <a:pos x="wd2" y="hd2"/>
                  </a:cxn>
                  <a:cxn ang="16200000">
                    <a:pos x="wd2" y="hd2"/>
                  </a:cxn>
                </a:cxnLst>
                <a:rect l="0" t="0" r="r" b="b"/>
                <a:pathLst>
                  <a:path w="21600" h="21600" extrusionOk="0">
                    <a:moveTo>
                      <a:pt x="19441" y="21600"/>
                    </a:moveTo>
                    <a:lnTo>
                      <a:pt x="21600" y="10800"/>
                    </a:lnTo>
                    <a:lnTo>
                      <a:pt x="16369" y="10800"/>
                    </a:lnTo>
                    <a:lnTo>
                      <a:pt x="14641" y="0"/>
                    </a:lnTo>
                    <a:lnTo>
                      <a:pt x="6959" y="0"/>
                    </a:lnTo>
                    <a:lnTo>
                      <a:pt x="5231" y="10800"/>
                    </a:lnTo>
                    <a:lnTo>
                      <a:pt x="0" y="10800"/>
                    </a:lnTo>
                    <a:lnTo>
                      <a:pt x="2159" y="21600"/>
                    </a:lnTo>
                    <a:cubicBezTo>
                      <a:pt x="2159" y="21600"/>
                      <a:pt x="19441" y="21600"/>
                      <a:pt x="19441" y="21600"/>
                    </a:cubicBezTo>
                    <a:close/>
                  </a:path>
                </a:pathLst>
              </a:custGeom>
              <a:solidFill>
                <a:srgbClr val="FFFFFF"/>
              </a:solidFill>
              <a:ln w="12700" cap="flat">
                <a:noFill/>
                <a:miter lim="400000"/>
              </a:ln>
              <a:effectLst/>
            </p:spPr>
            <p:txBody>
              <a:bodyPr wrap="square" lIns="53572" tIns="53572" rIns="53572" bIns="53572"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24" name="Group 1338"/>
          <p:cNvGrpSpPr/>
          <p:nvPr/>
        </p:nvGrpSpPr>
        <p:grpSpPr>
          <a:xfrm>
            <a:off x="6734387" y="2069245"/>
            <a:ext cx="559901" cy="559901"/>
            <a:chOff x="0" y="0"/>
            <a:chExt cx="1243363" cy="1243363"/>
          </a:xfrm>
        </p:grpSpPr>
        <p:sp>
          <p:nvSpPr>
            <p:cNvPr id="25" name="Shape 1336"/>
            <p:cNvSpPr/>
            <p:nvPr/>
          </p:nvSpPr>
          <p:spPr>
            <a:xfrm>
              <a:off x="0" y="0"/>
              <a:ext cx="1243364" cy="1243364"/>
            </a:xfrm>
            <a:prstGeom prst="rect">
              <a:avLst/>
            </a:prstGeom>
            <a:solidFill>
              <a:schemeClr val="accent3"/>
            </a:solidFill>
            <a:ln w="12700" cap="flat">
              <a:noFill/>
              <a:miter lim="400000"/>
            </a:ln>
            <a:effectLst/>
          </p:spPr>
          <p:txBody>
            <a:bodyPr wrap="square" lIns="71430" tIns="71430" rIns="71430" bIns="71430"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Shape 1337"/>
            <p:cNvSpPr/>
            <p:nvPr/>
          </p:nvSpPr>
          <p:spPr>
            <a:xfrm>
              <a:off x="384508" y="384509"/>
              <a:ext cx="474347" cy="474346"/>
            </a:xfrm>
            <a:custGeom>
              <a:avLst/>
              <a:gdLst/>
              <a:ahLst/>
              <a:cxnLst>
                <a:cxn ang="0">
                  <a:pos x="wd2" y="hd2"/>
                </a:cxn>
                <a:cxn ang="5400000">
                  <a:pos x="wd2" y="hd2"/>
                </a:cxn>
                <a:cxn ang="10800000">
                  <a:pos x="wd2" y="hd2"/>
                </a:cxn>
                <a:cxn ang="16200000">
                  <a:pos x="wd2" y="hd2"/>
                </a:cxn>
              </a:cxnLst>
              <a:rect l="0" t="0" r="r" b="b"/>
              <a:pathLst>
                <a:path w="20814" h="20814" extrusionOk="0">
                  <a:moveTo>
                    <a:pt x="16063" y="4751"/>
                  </a:moveTo>
                  <a:cubicBezTo>
                    <a:pt x="14562" y="3251"/>
                    <a:pt x="14186" y="1270"/>
                    <a:pt x="14318" y="1137"/>
                  </a:cubicBezTo>
                  <a:cubicBezTo>
                    <a:pt x="14452" y="1003"/>
                    <a:pt x="16354" y="1458"/>
                    <a:pt x="17856" y="2959"/>
                  </a:cubicBezTo>
                  <a:cubicBezTo>
                    <a:pt x="19356" y="4460"/>
                    <a:pt x="19807" y="6366"/>
                    <a:pt x="19677" y="6496"/>
                  </a:cubicBezTo>
                  <a:cubicBezTo>
                    <a:pt x="19548" y="6625"/>
                    <a:pt x="17564" y="6252"/>
                    <a:pt x="16063" y="4751"/>
                  </a:cubicBezTo>
                  <a:close/>
                  <a:moveTo>
                    <a:pt x="8257" y="11610"/>
                  </a:moveTo>
                  <a:cubicBezTo>
                    <a:pt x="7827" y="11179"/>
                    <a:pt x="7967" y="10342"/>
                    <a:pt x="8569" y="9739"/>
                  </a:cubicBezTo>
                  <a:cubicBezTo>
                    <a:pt x="9172" y="9137"/>
                    <a:pt x="10009" y="8997"/>
                    <a:pt x="10440" y="9428"/>
                  </a:cubicBezTo>
                  <a:cubicBezTo>
                    <a:pt x="10869" y="9858"/>
                    <a:pt x="10730" y="10696"/>
                    <a:pt x="10128" y="11298"/>
                  </a:cubicBezTo>
                  <a:cubicBezTo>
                    <a:pt x="9526" y="11900"/>
                    <a:pt x="8687" y="12040"/>
                    <a:pt x="8257" y="11610"/>
                  </a:cubicBezTo>
                  <a:close/>
                  <a:moveTo>
                    <a:pt x="18634" y="2180"/>
                  </a:moveTo>
                  <a:cubicBezTo>
                    <a:pt x="16698" y="243"/>
                    <a:pt x="14265" y="-466"/>
                    <a:pt x="13491" y="308"/>
                  </a:cubicBezTo>
                  <a:lnTo>
                    <a:pt x="10372" y="3426"/>
                  </a:lnTo>
                  <a:cubicBezTo>
                    <a:pt x="9900" y="3899"/>
                    <a:pt x="9488" y="5482"/>
                    <a:pt x="9676" y="7085"/>
                  </a:cubicBezTo>
                  <a:lnTo>
                    <a:pt x="240" y="16521"/>
                  </a:lnTo>
                  <a:cubicBezTo>
                    <a:pt x="-320" y="17081"/>
                    <a:pt x="134" y="18442"/>
                    <a:pt x="1253" y="19561"/>
                  </a:cubicBezTo>
                  <a:cubicBezTo>
                    <a:pt x="2373" y="20681"/>
                    <a:pt x="3733" y="21134"/>
                    <a:pt x="4293" y="20574"/>
                  </a:cubicBezTo>
                  <a:lnTo>
                    <a:pt x="13729" y="11138"/>
                  </a:lnTo>
                  <a:cubicBezTo>
                    <a:pt x="15332" y="11327"/>
                    <a:pt x="16915" y="10914"/>
                    <a:pt x="17388" y="10442"/>
                  </a:cubicBezTo>
                  <a:lnTo>
                    <a:pt x="20506" y="7324"/>
                  </a:lnTo>
                  <a:cubicBezTo>
                    <a:pt x="21280" y="6549"/>
                    <a:pt x="20573" y="4116"/>
                    <a:pt x="18634" y="2180"/>
                  </a:cubicBezTo>
                  <a:close/>
                </a:path>
              </a:pathLst>
            </a:custGeom>
            <a:solidFill>
              <a:srgbClr val="FFFFFF"/>
            </a:solidFill>
            <a:ln w="12700" cap="flat">
              <a:noFill/>
              <a:miter lim="400000"/>
            </a:ln>
            <a:effectLst/>
          </p:spPr>
          <p:txBody>
            <a:bodyPr wrap="square" lIns="53572" tIns="53572" rIns="53572" bIns="53572"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7" name="Group 1341"/>
          <p:cNvGrpSpPr/>
          <p:nvPr/>
        </p:nvGrpSpPr>
        <p:grpSpPr>
          <a:xfrm>
            <a:off x="8953103" y="2069245"/>
            <a:ext cx="559901" cy="559901"/>
            <a:chOff x="0" y="0"/>
            <a:chExt cx="1243363" cy="1243363"/>
          </a:xfrm>
        </p:grpSpPr>
        <p:sp>
          <p:nvSpPr>
            <p:cNvPr id="28" name="Shape 1339"/>
            <p:cNvSpPr/>
            <p:nvPr/>
          </p:nvSpPr>
          <p:spPr>
            <a:xfrm>
              <a:off x="0" y="0"/>
              <a:ext cx="1243364" cy="1243364"/>
            </a:xfrm>
            <a:prstGeom prst="rect">
              <a:avLst/>
            </a:prstGeom>
            <a:solidFill>
              <a:schemeClr val="accent4"/>
            </a:solidFill>
            <a:ln w="12700" cap="flat">
              <a:noFill/>
              <a:miter lim="400000"/>
            </a:ln>
            <a:effectLst/>
          </p:spPr>
          <p:txBody>
            <a:bodyPr wrap="square" lIns="71430" tIns="71430" rIns="71430" bIns="71430"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Shape 1340"/>
            <p:cNvSpPr/>
            <p:nvPr/>
          </p:nvSpPr>
          <p:spPr>
            <a:xfrm>
              <a:off x="383421" y="384509"/>
              <a:ext cx="474315" cy="474346"/>
            </a:xfrm>
            <a:custGeom>
              <a:avLst/>
              <a:gdLst/>
              <a:ahLst/>
              <a:cxnLst>
                <a:cxn ang="0">
                  <a:pos x="wd2" y="hd2"/>
                </a:cxn>
                <a:cxn ang="5400000">
                  <a:pos x="wd2" y="hd2"/>
                </a:cxn>
                <a:cxn ang="10800000">
                  <a:pos x="wd2" y="hd2"/>
                </a:cxn>
                <a:cxn ang="16200000">
                  <a:pos x="wd2" y="hd2"/>
                </a:cxn>
              </a:cxnLst>
              <a:rect l="0" t="0" r="r" b="b"/>
              <a:pathLst>
                <a:path w="21318" h="21320" extrusionOk="0">
                  <a:moveTo>
                    <a:pt x="6122" y="19157"/>
                  </a:moveTo>
                  <a:lnTo>
                    <a:pt x="3902" y="19634"/>
                  </a:lnTo>
                  <a:cubicBezTo>
                    <a:pt x="3688" y="19233"/>
                    <a:pt x="3431" y="18833"/>
                    <a:pt x="2957" y="18361"/>
                  </a:cubicBezTo>
                  <a:cubicBezTo>
                    <a:pt x="2486" y="17889"/>
                    <a:pt x="2085" y="17631"/>
                    <a:pt x="1685" y="17417"/>
                  </a:cubicBezTo>
                  <a:lnTo>
                    <a:pt x="2162" y="15198"/>
                  </a:lnTo>
                  <a:lnTo>
                    <a:pt x="2804" y="14556"/>
                  </a:lnTo>
                  <a:cubicBezTo>
                    <a:pt x="2804" y="14556"/>
                    <a:pt x="4012" y="14580"/>
                    <a:pt x="5374" y="15944"/>
                  </a:cubicBezTo>
                  <a:cubicBezTo>
                    <a:pt x="6737" y="17307"/>
                    <a:pt x="6762" y="18516"/>
                    <a:pt x="6762" y="18516"/>
                  </a:cubicBezTo>
                  <a:cubicBezTo>
                    <a:pt x="6762" y="18516"/>
                    <a:pt x="6122" y="19157"/>
                    <a:pt x="6122" y="19157"/>
                  </a:cubicBezTo>
                  <a:close/>
                  <a:moveTo>
                    <a:pt x="19625" y="1692"/>
                  </a:moveTo>
                  <a:cubicBezTo>
                    <a:pt x="17654" y="-280"/>
                    <a:pt x="16174" y="15"/>
                    <a:pt x="16174" y="15"/>
                  </a:cubicBezTo>
                  <a:lnTo>
                    <a:pt x="9270" y="6920"/>
                  </a:lnTo>
                  <a:lnTo>
                    <a:pt x="1379" y="14810"/>
                  </a:lnTo>
                  <a:lnTo>
                    <a:pt x="0" y="21320"/>
                  </a:lnTo>
                  <a:lnTo>
                    <a:pt x="6508" y="19939"/>
                  </a:lnTo>
                  <a:lnTo>
                    <a:pt x="14399" y="12048"/>
                  </a:lnTo>
                  <a:lnTo>
                    <a:pt x="21302" y="5145"/>
                  </a:lnTo>
                  <a:cubicBezTo>
                    <a:pt x="21302" y="5145"/>
                    <a:pt x="21600" y="3665"/>
                    <a:pt x="19625" y="1692"/>
                  </a:cubicBezTo>
                  <a:close/>
                </a:path>
              </a:pathLst>
            </a:custGeom>
            <a:solidFill>
              <a:srgbClr val="FFFFFF"/>
            </a:solidFill>
            <a:ln w="12700" cap="flat">
              <a:noFill/>
              <a:miter lim="400000"/>
            </a:ln>
            <a:effectLst/>
          </p:spPr>
          <p:txBody>
            <a:bodyPr wrap="square" lIns="53572" tIns="53572" rIns="53572" bIns="53572"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0" name="Group 1344"/>
          <p:cNvGrpSpPr/>
          <p:nvPr/>
        </p:nvGrpSpPr>
        <p:grpSpPr>
          <a:xfrm>
            <a:off x="8953103" y="4474998"/>
            <a:ext cx="559901" cy="559901"/>
            <a:chOff x="0" y="0"/>
            <a:chExt cx="1243363" cy="1243363"/>
          </a:xfrm>
        </p:grpSpPr>
        <p:sp>
          <p:nvSpPr>
            <p:cNvPr id="31" name="Shape 1342"/>
            <p:cNvSpPr/>
            <p:nvPr/>
          </p:nvSpPr>
          <p:spPr>
            <a:xfrm>
              <a:off x="0" y="0"/>
              <a:ext cx="1243364" cy="1243364"/>
            </a:xfrm>
            <a:prstGeom prst="rect">
              <a:avLst/>
            </a:prstGeom>
            <a:solidFill>
              <a:schemeClr val="accent4"/>
            </a:solidFill>
            <a:ln w="12700" cap="flat">
              <a:noFill/>
              <a:miter lim="400000"/>
            </a:ln>
            <a:effectLst/>
          </p:spPr>
          <p:txBody>
            <a:bodyPr wrap="square" lIns="71430" tIns="71430" rIns="71430" bIns="71430"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Shape 1343"/>
            <p:cNvSpPr/>
            <p:nvPr/>
          </p:nvSpPr>
          <p:spPr>
            <a:xfrm>
              <a:off x="431257" y="349682"/>
              <a:ext cx="378644" cy="540919"/>
            </a:xfrm>
            <a:custGeom>
              <a:avLst/>
              <a:gdLst/>
              <a:ahLst/>
              <a:cxnLst>
                <a:cxn ang="0">
                  <a:pos x="wd2" y="hd2"/>
                </a:cxn>
                <a:cxn ang="5400000">
                  <a:pos x="wd2" y="hd2"/>
                </a:cxn>
                <a:cxn ang="10800000">
                  <a:pos x="wd2" y="hd2"/>
                </a:cxn>
                <a:cxn ang="16200000">
                  <a:pos x="wd2" y="hd2"/>
                </a:cxn>
              </a:cxnLst>
              <a:rect l="0" t="0" r="r" b="b"/>
              <a:pathLst>
                <a:path w="20957" h="21276" extrusionOk="0">
                  <a:moveTo>
                    <a:pt x="1877" y="21023"/>
                  </a:moveTo>
                  <a:cubicBezTo>
                    <a:pt x="2335" y="19958"/>
                    <a:pt x="3030" y="18458"/>
                    <a:pt x="3960" y="16288"/>
                  </a:cubicBezTo>
                  <a:cubicBezTo>
                    <a:pt x="8011" y="15823"/>
                    <a:pt x="9689" y="16658"/>
                    <a:pt x="12261" y="13325"/>
                  </a:cubicBezTo>
                  <a:cubicBezTo>
                    <a:pt x="10172" y="13789"/>
                    <a:pt x="7654" y="12465"/>
                    <a:pt x="7789" y="11892"/>
                  </a:cubicBezTo>
                  <a:cubicBezTo>
                    <a:pt x="7924" y="11318"/>
                    <a:pt x="13647" y="12306"/>
                    <a:pt x="17393" y="8447"/>
                  </a:cubicBezTo>
                  <a:cubicBezTo>
                    <a:pt x="12670" y="9202"/>
                    <a:pt x="11160" y="7540"/>
                    <a:pt x="11769" y="7289"/>
                  </a:cubicBezTo>
                  <a:cubicBezTo>
                    <a:pt x="13175" y="6708"/>
                    <a:pt x="17348" y="7048"/>
                    <a:pt x="19572" y="5477"/>
                  </a:cubicBezTo>
                  <a:cubicBezTo>
                    <a:pt x="20719" y="4669"/>
                    <a:pt x="21256" y="2702"/>
                    <a:pt x="20789" y="2000"/>
                  </a:cubicBezTo>
                  <a:cubicBezTo>
                    <a:pt x="20229" y="1153"/>
                    <a:pt x="16813" y="-111"/>
                    <a:pt x="14931" y="7"/>
                  </a:cubicBezTo>
                  <a:cubicBezTo>
                    <a:pt x="13047" y="126"/>
                    <a:pt x="10093" y="5208"/>
                    <a:pt x="9217" y="5168"/>
                  </a:cubicBezTo>
                  <a:cubicBezTo>
                    <a:pt x="8341" y="5128"/>
                    <a:pt x="8166" y="2892"/>
                    <a:pt x="9694" y="813"/>
                  </a:cubicBezTo>
                  <a:cubicBezTo>
                    <a:pt x="8081" y="1330"/>
                    <a:pt x="5127" y="2940"/>
                    <a:pt x="4200" y="4315"/>
                  </a:cubicBezTo>
                  <a:cubicBezTo>
                    <a:pt x="2475" y="6874"/>
                    <a:pt x="4362" y="12744"/>
                    <a:pt x="3757" y="12953"/>
                  </a:cubicBezTo>
                  <a:cubicBezTo>
                    <a:pt x="3151" y="13163"/>
                    <a:pt x="1114" y="10259"/>
                    <a:pt x="505" y="8944"/>
                  </a:cubicBezTo>
                  <a:cubicBezTo>
                    <a:pt x="-324" y="10961"/>
                    <a:pt x="-344" y="12982"/>
                    <a:pt x="2082" y="15667"/>
                  </a:cubicBezTo>
                  <a:cubicBezTo>
                    <a:pt x="1167" y="17429"/>
                    <a:pt x="667" y="19457"/>
                    <a:pt x="592" y="20487"/>
                  </a:cubicBezTo>
                  <a:cubicBezTo>
                    <a:pt x="557" y="21312"/>
                    <a:pt x="1675" y="21489"/>
                    <a:pt x="1877" y="21023"/>
                  </a:cubicBezTo>
                  <a:close/>
                </a:path>
              </a:pathLst>
            </a:custGeom>
            <a:solidFill>
              <a:srgbClr val="FFFFFF"/>
            </a:solidFill>
            <a:ln w="12700" cap="flat">
              <a:noFill/>
              <a:miter lim="400000"/>
            </a:ln>
            <a:effectLst/>
          </p:spPr>
          <p:txBody>
            <a:bodyPr wrap="square" lIns="53572" tIns="53572" rIns="53572" bIns="53572"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3" name="Group 1347"/>
          <p:cNvGrpSpPr/>
          <p:nvPr/>
        </p:nvGrpSpPr>
        <p:grpSpPr>
          <a:xfrm>
            <a:off x="6734387" y="4474998"/>
            <a:ext cx="559901" cy="559901"/>
            <a:chOff x="0" y="0"/>
            <a:chExt cx="1243363" cy="1243363"/>
          </a:xfrm>
        </p:grpSpPr>
        <p:sp>
          <p:nvSpPr>
            <p:cNvPr id="34" name="Shape 1345"/>
            <p:cNvSpPr/>
            <p:nvPr/>
          </p:nvSpPr>
          <p:spPr>
            <a:xfrm>
              <a:off x="0" y="0"/>
              <a:ext cx="1243364" cy="1243364"/>
            </a:xfrm>
            <a:prstGeom prst="rect">
              <a:avLst/>
            </a:prstGeom>
            <a:solidFill>
              <a:schemeClr val="accent3"/>
            </a:solidFill>
            <a:ln w="12700" cap="flat">
              <a:noFill/>
              <a:miter lim="400000"/>
            </a:ln>
            <a:effectLst/>
          </p:spPr>
          <p:txBody>
            <a:bodyPr wrap="square" lIns="71430" tIns="71430" rIns="71430" bIns="71430"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Shape 1346"/>
            <p:cNvSpPr/>
            <p:nvPr/>
          </p:nvSpPr>
          <p:spPr>
            <a:xfrm>
              <a:off x="351222" y="372464"/>
              <a:ext cx="540919" cy="540920"/>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cap="flat">
              <a:noFill/>
              <a:miter lim="400000"/>
            </a:ln>
            <a:effectLst/>
          </p:spPr>
          <p:txBody>
            <a:bodyPr wrap="square" lIns="53572" tIns="53572" rIns="53572" bIns="53572"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6" name="Group 1350"/>
          <p:cNvGrpSpPr/>
          <p:nvPr/>
        </p:nvGrpSpPr>
        <p:grpSpPr>
          <a:xfrm>
            <a:off x="4515672" y="4474998"/>
            <a:ext cx="559901" cy="559901"/>
            <a:chOff x="0" y="0"/>
            <a:chExt cx="1243363" cy="1243363"/>
          </a:xfrm>
        </p:grpSpPr>
        <p:sp>
          <p:nvSpPr>
            <p:cNvPr id="37" name="Shape 1348"/>
            <p:cNvSpPr/>
            <p:nvPr/>
          </p:nvSpPr>
          <p:spPr>
            <a:xfrm>
              <a:off x="0" y="0"/>
              <a:ext cx="1243364" cy="1243364"/>
            </a:xfrm>
            <a:prstGeom prst="rect">
              <a:avLst/>
            </a:prstGeom>
            <a:solidFill>
              <a:schemeClr val="accent2"/>
            </a:solidFill>
            <a:ln w="12700" cap="flat">
              <a:noFill/>
              <a:miter lim="400000"/>
            </a:ln>
            <a:effectLst/>
          </p:spPr>
          <p:txBody>
            <a:bodyPr wrap="square" lIns="71430" tIns="71430" rIns="71430" bIns="71430"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Shape 1349"/>
            <p:cNvSpPr/>
            <p:nvPr/>
          </p:nvSpPr>
          <p:spPr>
            <a:xfrm>
              <a:off x="351222" y="393269"/>
              <a:ext cx="540919" cy="499310"/>
            </a:xfrm>
            <a:custGeom>
              <a:avLst/>
              <a:gdLst/>
              <a:ahLst/>
              <a:cxnLst>
                <a:cxn ang="0">
                  <a:pos x="wd2" y="hd2"/>
                </a:cxn>
                <a:cxn ang="5400000">
                  <a:pos x="wd2" y="hd2"/>
                </a:cxn>
                <a:cxn ang="10800000">
                  <a:pos x="wd2" y="hd2"/>
                </a:cxn>
                <a:cxn ang="16200000">
                  <a:pos x="wd2" y="hd2"/>
                </a:cxn>
              </a:cxnLst>
              <a:rect l="0" t="0" r="r" b="b"/>
              <a:pathLst>
                <a:path w="21600" h="21600" extrusionOk="0">
                  <a:moveTo>
                    <a:pt x="19692" y="12333"/>
                  </a:moveTo>
                  <a:cubicBezTo>
                    <a:pt x="19528" y="12511"/>
                    <a:pt x="19333" y="12600"/>
                    <a:pt x="19107" y="12600"/>
                  </a:cubicBezTo>
                  <a:cubicBezTo>
                    <a:pt x="18882" y="12600"/>
                    <a:pt x="18688" y="12511"/>
                    <a:pt x="18524" y="12333"/>
                  </a:cubicBezTo>
                  <a:cubicBezTo>
                    <a:pt x="18360" y="12155"/>
                    <a:pt x="18277" y="11944"/>
                    <a:pt x="18277" y="11700"/>
                  </a:cubicBezTo>
                  <a:cubicBezTo>
                    <a:pt x="18277" y="11456"/>
                    <a:pt x="18360" y="11245"/>
                    <a:pt x="18524" y="11067"/>
                  </a:cubicBezTo>
                  <a:cubicBezTo>
                    <a:pt x="18688" y="10889"/>
                    <a:pt x="18882" y="10800"/>
                    <a:pt x="19107" y="10800"/>
                  </a:cubicBezTo>
                  <a:cubicBezTo>
                    <a:pt x="19333" y="10800"/>
                    <a:pt x="19528" y="10889"/>
                    <a:pt x="19692" y="11067"/>
                  </a:cubicBezTo>
                  <a:cubicBezTo>
                    <a:pt x="19857" y="11245"/>
                    <a:pt x="19938" y="11456"/>
                    <a:pt x="19938" y="11700"/>
                  </a:cubicBezTo>
                  <a:cubicBezTo>
                    <a:pt x="19938" y="11944"/>
                    <a:pt x="19857" y="12155"/>
                    <a:pt x="19692" y="12333"/>
                  </a:cubicBezTo>
                  <a:cubicBezTo>
                    <a:pt x="19692" y="12333"/>
                    <a:pt x="19692" y="12333"/>
                    <a:pt x="19692" y="12333"/>
                  </a:cubicBezTo>
                  <a:close/>
                  <a:moveTo>
                    <a:pt x="16616" y="10800"/>
                  </a:moveTo>
                  <a:lnTo>
                    <a:pt x="4984" y="10800"/>
                  </a:lnTo>
                  <a:lnTo>
                    <a:pt x="4984" y="1800"/>
                  </a:lnTo>
                  <a:lnTo>
                    <a:pt x="13292" y="1800"/>
                  </a:lnTo>
                  <a:lnTo>
                    <a:pt x="13292" y="4050"/>
                  </a:lnTo>
                  <a:cubicBezTo>
                    <a:pt x="13292" y="4425"/>
                    <a:pt x="13414" y="4744"/>
                    <a:pt x="13655" y="5006"/>
                  </a:cubicBezTo>
                  <a:cubicBezTo>
                    <a:pt x="13898" y="5269"/>
                    <a:pt x="14192" y="5400"/>
                    <a:pt x="14538" y="5400"/>
                  </a:cubicBezTo>
                  <a:lnTo>
                    <a:pt x="16616" y="5400"/>
                  </a:lnTo>
                  <a:cubicBezTo>
                    <a:pt x="16616" y="5400"/>
                    <a:pt x="16616" y="10800"/>
                    <a:pt x="16616" y="10800"/>
                  </a:cubicBezTo>
                  <a:close/>
                  <a:moveTo>
                    <a:pt x="16616" y="19800"/>
                  </a:moveTo>
                  <a:lnTo>
                    <a:pt x="4984" y="19800"/>
                  </a:lnTo>
                  <a:lnTo>
                    <a:pt x="4984" y="16200"/>
                  </a:lnTo>
                  <a:lnTo>
                    <a:pt x="16616" y="16200"/>
                  </a:lnTo>
                  <a:cubicBezTo>
                    <a:pt x="16616" y="16200"/>
                    <a:pt x="16616" y="19800"/>
                    <a:pt x="16616" y="19800"/>
                  </a:cubicBezTo>
                  <a:close/>
                  <a:moveTo>
                    <a:pt x="20867" y="9795"/>
                  </a:moveTo>
                  <a:cubicBezTo>
                    <a:pt x="20378" y="9265"/>
                    <a:pt x="19791" y="9000"/>
                    <a:pt x="19107" y="9000"/>
                  </a:cubicBezTo>
                  <a:lnTo>
                    <a:pt x="18277" y="9000"/>
                  </a:lnTo>
                  <a:lnTo>
                    <a:pt x="18277" y="5400"/>
                  </a:lnTo>
                  <a:cubicBezTo>
                    <a:pt x="18277" y="5025"/>
                    <a:pt x="18190" y="4613"/>
                    <a:pt x="18018" y="4163"/>
                  </a:cubicBezTo>
                  <a:cubicBezTo>
                    <a:pt x="17844" y="3712"/>
                    <a:pt x="17637" y="3356"/>
                    <a:pt x="17394" y="3094"/>
                  </a:cubicBezTo>
                  <a:lnTo>
                    <a:pt x="15421" y="957"/>
                  </a:lnTo>
                  <a:cubicBezTo>
                    <a:pt x="15179" y="694"/>
                    <a:pt x="14850" y="469"/>
                    <a:pt x="14435" y="281"/>
                  </a:cubicBezTo>
                  <a:cubicBezTo>
                    <a:pt x="14020" y="94"/>
                    <a:pt x="13638" y="0"/>
                    <a:pt x="13292" y="0"/>
                  </a:cubicBezTo>
                  <a:lnTo>
                    <a:pt x="4569" y="0"/>
                  </a:lnTo>
                  <a:cubicBezTo>
                    <a:pt x="4223" y="0"/>
                    <a:pt x="3929" y="132"/>
                    <a:pt x="3687" y="394"/>
                  </a:cubicBezTo>
                  <a:cubicBezTo>
                    <a:pt x="3444" y="656"/>
                    <a:pt x="3323" y="975"/>
                    <a:pt x="3323" y="1350"/>
                  </a:cubicBezTo>
                  <a:lnTo>
                    <a:pt x="3323" y="9000"/>
                  </a:lnTo>
                  <a:lnTo>
                    <a:pt x="2493" y="9000"/>
                  </a:lnTo>
                  <a:cubicBezTo>
                    <a:pt x="1809" y="9000"/>
                    <a:pt x="1222" y="9265"/>
                    <a:pt x="734" y="9795"/>
                  </a:cubicBezTo>
                  <a:cubicBezTo>
                    <a:pt x="244" y="10324"/>
                    <a:pt x="0" y="10960"/>
                    <a:pt x="0" y="11700"/>
                  </a:cubicBezTo>
                  <a:lnTo>
                    <a:pt x="0" y="17550"/>
                  </a:lnTo>
                  <a:cubicBezTo>
                    <a:pt x="0" y="17673"/>
                    <a:pt x="41" y="17777"/>
                    <a:pt x="124" y="17866"/>
                  </a:cubicBezTo>
                  <a:cubicBezTo>
                    <a:pt x="205" y="17956"/>
                    <a:pt x="303" y="18000"/>
                    <a:pt x="415" y="18000"/>
                  </a:cubicBezTo>
                  <a:lnTo>
                    <a:pt x="3323" y="18000"/>
                  </a:lnTo>
                  <a:lnTo>
                    <a:pt x="3323" y="20250"/>
                  </a:lnTo>
                  <a:cubicBezTo>
                    <a:pt x="3323" y="20625"/>
                    <a:pt x="3444" y="20944"/>
                    <a:pt x="3687" y="21206"/>
                  </a:cubicBezTo>
                  <a:cubicBezTo>
                    <a:pt x="3929" y="21468"/>
                    <a:pt x="4223" y="21600"/>
                    <a:pt x="4569" y="21600"/>
                  </a:cubicBezTo>
                  <a:lnTo>
                    <a:pt x="17031" y="21600"/>
                  </a:lnTo>
                  <a:cubicBezTo>
                    <a:pt x="17377" y="21600"/>
                    <a:pt x="17671" y="21468"/>
                    <a:pt x="17913" y="21206"/>
                  </a:cubicBezTo>
                  <a:cubicBezTo>
                    <a:pt x="18156" y="20943"/>
                    <a:pt x="18277" y="20625"/>
                    <a:pt x="18277" y="20250"/>
                  </a:cubicBezTo>
                  <a:lnTo>
                    <a:pt x="18277" y="18000"/>
                  </a:lnTo>
                  <a:lnTo>
                    <a:pt x="21185" y="18000"/>
                  </a:lnTo>
                  <a:cubicBezTo>
                    <a:pt x="21297" y="18000"/>
                    <a:pt x="21395" y="17956"/>
                    <a:pt x="21476" y="17866"/>
                  </a:cubicBezTo>
                  <a:cubicBezTo>
                    <a:pt x="21559" y="17777"/>
                    <a:pt x="21600" y="17673"/>
                    <a:pt x="21600" y="17550"/>
                  </a:cubicBezTo>
                  <a:lnTo>
                    <a:pt x="21600" y="11700"/>
                  </a:lnTo>
                  <a:cubicBezTo>
                    <a:pt x="21600" y="10960"/>
                    <a:pt x="21356" y="10324"/>
                    <a:pt x="20867" y="9795"/>
                  </a:cubicBezTo>
                  <a:cubicBezTo>
                    <a:pt x="20867" y="9795"/>
                    <a:pt x="20867" y="9795"/>
                    <a:pt x="20867" y="9795"/>
                  </a:cubicBezTo>
                  <a:close/>
                </a:path>
              </a:pathLst>
            </a:custGeom>
            <a:solidFill>
              <a:srgbClr val="FFFFFF"/>
            </a:solidFill>
            <a:ln w="12700" cap="flat">
              <a:noFill/>
              <a:miter lim="400000"/>
            </a:ln>
            <a:effectLst/>
          </p:spPr>
          <p:txBody>
            <a:bodyPr wrap="square" lIns="53572" tIns="53572" rIns="53572" bIns="53572"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9" name="Group 1356"/>
          <p:cNvGrpSpPr/>
          <p:nvPr/>
        </p:nvGrpSpPr>
        <p:grpSpPr>
          <a:xfrm>
            <a:off x="2296957" y="4474998"/>
            <a:ext cx="559901" cy="559901"/>
            <a:chOff x="0" y="0"/>
            <a:chExt cx="1243363" cy="1243363"/>
          </a:xfrm>
        </p:grpSpPr>
        <p:sp>
          <p:nvSpPr>
            <p:cNvPr id="40" name="Shape 1351"/>
            <p:cNvSpPr/>
            <p:nvPr/>
          </p:nvSpPr>
          <p:spPr>
            <a:xfrm>
              <a:off x="0" y="0"/>
              <a:ext cx="1243364" cy="1243364"/>
            </a:xfrm>
            <a:prstGeom prst="rect">
              <a:avLst/>
            </a:prstGeom>
            <a:solidFill>
              <a:schemeClr val="accent1"/>
            </a:solidFill>
            <a:ln w="12700" cap="flat">
              <a:noFill/>
              <a:miter lim="400000"/>
            </a:ln>
            <a:effectLst/>
          </p:spPr>
          <p:txBody>
            <a:bodyPr wrap="square" lIns="71430" tIns="71430" rIns="71430" bIns="71430"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1" name="Group 1355"/>
            <p:cNvGrpSpPr/>
            <p:nvPr/>
          </p:nvGrpSpPr>
          <p:grpSpPr>
            <a:xfrm>
              <a:off x="356142" y="391541"/>
              <a:ext cx="533285" cy="457201"/>
              <a:chOff x="0" y="0"/>
              <a:chExt cx="533283" cy="457200"/>
            </a:xfrm>
          </p:grpSpPr>
          <p:sp>
            <p:nvSpPr>
              <p:cNvPr id="42" name="Shape 1352"/>
              <p:cNvSpPr/>
              <p:nvPr/>
            </p:nvSpPr>
            <p:spPr>
              <a:xfrm>
                <a:off x="0" y="76178"/>
                <a:ext cx="85718" cy="381010"/>
              </a:xfrm>
              <a:custGeom>
                <a:avLst/>
                <a:gdLst/>
                <a:ahLst/>
                <a:cxnLst>
                  <a:cxn ang="0">
                    <a:pos x="wd2" y="hd2"/>
                  </a:cxn>
                  <a:cxn ang="5400000">
                    <a:pos x="wd2" y="hd2"/>
                  </a:cxn>
                  <a:cxn ang="10800000">
                    <a:pos x="wd2" y="hd2"/>
                  </a:cxn>
                  <a:cxn ang="16200000">
                    <a:pos x="wd2" y="hd2"/>
                  </a:cxn>
                </a:cxnLst>
                <a:rect l="0" t="0" r="r" b="b"/>
                <a:pathLst>
                  <a:path w="21600" h="21600" extrusionOk="0">
                    <a:moveTo>
                      <a:pt x="4949" y="1114"/>
                    </a:moveTo>
                    <a:cubicBezTo>
                      <a:pt x="1650" y="1857"/>
                      <a:pt x="0" y="2746"/>
                      <a:pt x="0" y="3780"/>
                    </a:cubicBezTo>
                    <a:lnTo>
                      <a:pt x="0" y="17820"/>
                    </a:lnTo>
                    <a:cubicBezTo>
                      <a:pt x="0" y="18855"/>
                      <a:pt x="1650" y="19744"/>
                      <a:pt x="4949" y="20487"/>
                    </a:cubicBezTo>
                    <a:cubicBezTo>
                      <a:pt x="8249" y="21229"/>
                      <a:pt x="12200" y="21600"/>
                      <a:pt x="16803" y="21600"/>
                    </a:cubicBezTo>
                    <a:lnTo>
                      <a:pt x="21600" y="21600"/>
                    </a:lnTo>
                    <a:lnTo>
                      <a:pt x="21600" y="0"/>
                    </a:lnTo>
                    <a:lnTo>
                      <a:pt x="16803" y="0"/>
                    </a:lnTo>
                    <a:cubicBezTo>
                      <a:pt x="12200" y="0"/>
                      <a:pt x="8249" y="372"/>
                      <a:pt x="4949" y="1114"/>
                    </a:cubicBezTo>
                    <a:cubicBezTo>
                      <a:pt x="4949" y="1114"/>
                      <a:pt x="4949" y="1114"/>
                      <a:pt x="4949" y="1114"/>
                    </a:cubicBezTo>
                    <a:close/>
                  </a:path>
                </a:pathLst>
              </a:custGeom>
              <a:solidFill>
                <a:srgbClr val="FFFFFF"/>
              </a:solidFill>
              <a:ln w="12700" cap="flat">
                <a:noFill/>
                <a:miter lim="400000"/>
              </a:ln>
              <a:effectLst/>
            </p:spPr>
            <p:txBody>
              <a:bodyPr wrap="square" lIns="53572" tIns="53572" rIns="53572" bIns="53572"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Shape 1353"/>
              <p:cNvSpPr/>
              <p:nvPr/>
            </p:nvSpPr>
            <p:spPr>
              <a:xfrm>
                <a:off x="113393" y="0"/>
                <a:ext cx="304819" cy="457200"/>
              </a:xfrm>
              <a:custGeom>
                <a:avLst/>
                <a:gdLst/>
                <a:ahLst/>
                <a:cxnLst>
                  <a:cxn ang="0">
                    <a:pos x="wd2" y="hd2"/>
                  </a:cxn>
                  <a:cxn ang="5400000">
                    <a:pos x="wd2" y="hd2"/>
                  </a:cxn>
                  <a:cxn ang="10800000">
                    <a:pos x="wd2" y="hd2"/>
                  </a:cxn>
                  <a:cxn ang="16200000">
                    <a:pos x="wd2" y="hd2"/>
                  </a:cxn>
                </a:cxnLst>
                <a:rect l="0" t="0" r="r" b="b"/>
                <a:pathLst>
                  <a:path w="21600" h="21600" extrusionOk="0">
                    <a:moveTo>
                      <a:pt x="16200" y="3600"/>
                    </a:moveTo>
                    <a:lnTo>
                      <a:pt x="5400" y="3600"/>
                    </a:lnTo>
                    <a:lnTo>
                      <a:pt x="5400" y="1800"/>
                    </a:lnTo>
                    <a:lnTo>
                      <a:pt x="16200" y="1800"/>
                    </a:lnTo>
                    <a:cubicBezTo>
                      <a:pt x="16200" y="1800"/>
                      <a:pt x="16200" y="3600"/>
                      <a:pt x="16200" y="3600"/>
                    </a:cubicBezTo>
                    <a:close/>
                    <a:moveTo>
                      <a:pt x="18900" y="1350"/>
                    </a:moveTo>
                    <a:cubicBezTo>
                      <a:pt x="18900" y="975"/>
                      <a:pt x="18703" y="657"/>
                      <a:pt x="18308" y="394"/>
                    </a:cubicBezTo>
                    <a:cubicBezTo>
                      <a:pt x="17915" y="131"/>
                      <a:pt x="17437" y="0"/>
                      <a:pt x="16875" y="0"/>
                    </a:cubicBezTo>
                    <a:lnTo>
                      <a:pt x="4725" y="0"/>
                    </a:lnTo>
                    <a:cubicBezTo>
                      <a:pt x="4163" y="0"/>
                      <a:pt x="3685" y="131"/>
                      <a:pt x="3291" y="394"/>
                    </a:cubicBezTo>
                    <a:cubicBezTo>
                      <a:pt x="2897" y="656"/>
                      <a:pt x="2700" y="975"/>
                      <a:pt x="2700" y="1350"/>
                    </a:cubicBezTo>
                    <a:lnTo>
                      <a:pt x="2700" y="3600"/>
                    </a:lnTo>
                    <a:lnTo>
                      <a:pt x="0" y="3600"/>
                    </a:lnTo>
                    <a:lnTo>
                      <a:pt x="0" y="21600"/>
                    </a:lnTo>
                    <a:lnTo>
                      <a:pt x="21600" y="21600"/>
                    </a:lnTo>
                    <a:lnTo>
                      <a:pt x="21600" y="3600"/>
                    </a:lnTo>
                    <a:lnTo>
                      <a:pt x="18900" y="3600"/>
                    </a:lnTo>
                    <a:cubicBezTo>
                      <a:pt x="18900" y="3600"/>
                      <a:pt x="18900" y="1350"/>
                      <a:pt x="18900" y="1350"/>
                    </a:cubicBezTo>
                    <a:close/>
                  </a:path>
                </a:pathLst>
              </a:custGeom>
              <a:solidFill>
                <a:srgbClr val="FFFFFF"/>
              </a:solidFill>
              <a:ln w="12700" cap="flat">
                <a:noFill/>
                <a:miter lim="400000"/>
              </a:ln>
              <a:effectLst/>
            </p:spPr>
            <p:txBody>
              <a:bodyPr wrap="square" lIns="53572" tIns="53572" rIns="53572" bIns="53572"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Shape 1354"/>
              <p:cNvSpPr/>
              <p:nvPr/>
            </p:nvSpPr>
            <p:spPr>
              <a:xfrm>
                <a:off x="447548" y="76178"/>
                <a:ext cx="85736" cy="381010"/>
              </a:xfrm>
              <a:custGeom>
                <a:avLst/>
                <a:gdLst/>
                <a:ahLst/>
                <a:cxnLst>
                  <a:cxn ang="0">
                    <a:pos x="wd2" y="hd2"/>
                  </a:cxn>
                  <a:cxn ang="5400000">
                    <a:pos x="wd2" y="hd2"/>
                  </a:cxn>
                  <a:cxn ang="10800000">
                    <a:pos x="wd2" y="hd2"/>
                  </a:cxn>
                  <a:cxn ang="16200000">
                    <a:pos x="wd2" y="hd2"/>
                  </a:cxn>
                </a:cxnLst>
                <a:rect l="0" t="0" r="r" b="b"/>
                <a:pathLst>
                  <a:path w="21600" h="21600" extrusionOk="0">
                    <a:moveTo>
                      <a:pt x="16652" y="1114"/>
                    </a:moveTo>
                    <a:cubicBezTo>
                      <a:pt x="13348" y="372"/>
                      <a:pt x="9402" y="0"/>
                      <a:pt x="4800" y="0"/>
                    </a:cubicBezTo>
                    <a:lnTo>
                      <a:pt x="0" y="0"/>
                    </a:lnTo>
                    <a:lnTo>
                      <a:pt x="0" y="21600"/>
                    </a:lnTo>
                    <a:lnTo>
                      <a:pt x="4800" y="21600"/>
                    </a:lnTo>
                    <a:cubicBezTo>
                      <a:pt x="9402" y="21600"/>
                      <a:pt x="13348" y="21229"/>
                      <a:pt x="16652" y="20487"/>
                    </a:cubicBezTo>
                    <a:cubicBezTo>
                      <a:pt x="19951" y="19744"/>
                      <a:pt x="21600" y="18855"/>
                      <a:pt x="21600" y="17820"/>
                    </a:cubicBezTo>
                    <a:lnTo>
                      <a:pt x="21600" y="3780"/>
                    </a:lnTo>
                    <a:cubicBezTo>
                      <a:pt x="21600" y="2746"/>
                      <a:pt x="19951" y="1857"/>
                      <a:pt x="16652" y="1114"/>
                    </a:cubicBezTo>
                    <a:cubicBezTo>
                      <a:pt x="16652" y="1114"/>
                      <a:pt x="16652" y="1114"/>
                      <a:pt x="16652" y="1114"/>
                    </a:cubicBezTo>
                    <a:close/>
                  </a:path>
                </a:pathLst>
              </a:custGeom>
              <a:solidFill>
                <a:srgbClr val="FFFFFF"/>
              </a:solidFill>
              <a:ln w="12700" cap="flat">
                <a:noFill/>
                <a:miter lim="400000"/>
              </a:ln>
              <a:effectLst/>
            </p:spPr>
            <p:txBody>
              <a:bodyPr wrap="square" lIns="53572" tIns="53572" rIns="53572" bIns="53572" numCol="1" anchor="ctr">
                <a:noAutofit/>
              </a:bodyPr>
              <a:lstStyle/>
              <a:p>
                <a:pPr lvl="0">
                  <a:lnSpc>
                    <a:spcPct val="120000"/>
                  </a:lnSpc>
                  <a:defRPr sz="3200">
                    <a:solidFill>
                      <a:srgbClr val="FFFFFF"/>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46" name="Text Placeholder 4"/>
          <p:cNvSpPr txBox="1">
            <a:spLocks/>
          </p:cNvSpPr>
          <p:nvPr/>
        </p:nvSpPr>
        <p:spPr>
          <a:xfrm>
            <a:off x="2324324" y="2773463"/>
            <a:ext cx="2274568" cy="236219"/>
          </a:xfrm>
          <a:prstGeom prst="rect">
            <a:avLst/>
          </a:prstGeom>
        </p:spPr>
        <p:txBody>
          <a:bodyPr wrap="square" lIns="0" tIns="0" rIns="0" bIns="0" anchor="t" anchorCtr="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模拟登陆，爬下网页源码</a:t>
            </a:r>
            <a:endParaRPr lang="en-GB"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Text Placeholder 4"/>
          <p:cNvSpPr txBox="1">
            <a:spLocks/>
          </p:cNvSpPr>
          <p:nvPr/>
        </p:nvSpPr>
        <p:spPr>
          <a:xfrm>
            <a:off x="4543039" y="2773463"/>
            <a:ext cx="2384661" cy="236219"/>
          </a:xfrm>
          <a:prstGeom prst="rect">
            <a:avLst/>
          </a:prstGeom>
        </p:spPr>
        <p:txBody>
          <a:bodyPr wrap="square" lIns="0" tIns="0" rIns="0" bIns="0" anchor="t" anchorCtr="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正则表达式获取课程信息</a:t>
            </a:r>
            <a:endParaRPr lang="en-GB"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Text Placeholder 4"/>
          <p:cNvSpPr txBox="1">
            <a:spLocks/>
          </p:cNvSpPr>
          <p:nvPr/>
        </p:nvSpPr>
        <p:spPr>
          <a:xfrm>
            <a:off x="6761756" y="2773463"/>
            <a:ext cx="2274568" cy="236219"/>
          </a:xfrm>
          <a:prstGeom prst="rect">
            <a:avLst/>
          </a:prstGeom>
        </p:spPr>
        <p:txBody>
          <a:bodyPr wrap="square" lIns="0" tIns="0" rIns="0" bIns="0" anchor="t" anchorCtr="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字符串分割课程信息</a:t>
            </a:r>
            <a:endParaRPr lang="en-GB"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Text Placeholder 4"/>
          <p:cNvSpPr txBox="1">
            <a:spLocks/>
          </p:cNvSpPr>
          <p:nvPr/>
        </p:nvSpPr>
        <p:spPr>
          <a:xfrm>
            <a:off x="8980470" y="2773463"/>
            <a:ext cx="2274568" cy="236219"/>
          </a:xfrm>
          <a:prstGeom prst="rect">
            <a:avLst/>
          </a:prstGeom>
        </p:spPr>
        <p:txBody>
          <a:bodyPr wrap="square" lIns="0" tIns="0" rIns="0" bIns="0" anchor="t" anchorCtr="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事件处理</a:t>
            </a:r>
            <a:endParaRPr lang="en-GB"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Text Placeholder 4"/>
          <p:cNvSpPr txBox="1">
            <a:spLocks/>
          </p:cNvSpPr>
          <p:nvPr/>
        </p:nvSpPr>
        <p:spPr>
          <a:xfrm>
            <a:off x="2324324" y="5210261"/>
            <a:ext cx="2274568" cy="236219"/>
          </a:xfrm>
          <a:prstGeom prst="rect">
            <a:avLst/>
          </a:prstGeom>
        </p:spPr>
        <p:txBody>
          <a:bodyPr wrap="square" lIns="0" tIns="0" rIns="0" bIns="0" anchor="t" anchorCtr="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en-US" altLang="zh-CN" sz="1400" dirty="0" err="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Linq</a:t>
            </a: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语句的使用</a:t>
            </a:r>
            <a:endParaRPr lang="en-GB"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Text Placeholder 4"/>
          <p:cNvSpPr txBox="1">
            <a:spLocks/>
          </p:cNvSpPr>
          <p:nvPr/>
        </p:nvSpPr>
        <p:spPr>
          <a:xfrm>
            <a:off x="4543039" y="5210261"/>
            <a:ext cx="2384661" cy="236219"/>
          </a:xfrm>
          <a:prstGeom prst="rect">
            <a:avLst/>
          </a:prstGeom>
        </p:spPr>
        <p:txBody>
          <a:bodyPr wrap="square" lIns="0" tIns="0" rIns="0" bIns="0" anchor="t" anchorCtr="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数据绑定</a:t>
            </a:r>
            <a:endParaRPr lang="en-GB"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Text Placeholder 4"/>
          <p:cNvSpPr txBox="1">
            <a:spLocks/>
          </p:cNvSpPr>
          <p:nvPr/>
        </p:nvSpPr>
        <p:spPr>
          <a:xfrm>
            <a:off x="6761756" y="5210261"/>
            <a:ext cx="2274568" cy="236219"/>
          </a:xfrm>
          <a:prstGeom prst="rect">
            <a:avLst/>
          </a:prstGeom>
        </p:spPr>
        <p:txBody>
          <a:bodyPr wrap="square" lIns="0" tIns="0" rIns="0" bIns="0" anchor="t" anchorCtr="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文件的读取：反序列化</a:t>
            </a:r>
            <a:endParaRPr lang="en-GB"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Text Placeholder 4"/>
          <p:cNvSpPr txBox="1">
            <a:spLocks/>
          </p:cNvSpPr>
          <p:nvPr/>
        </p:nvSpPr>
        <p:spPr>
          <a:xfrm>
            <a:off x="8931670" y="5210261"/>
            <a:ext cx="2274568" cy="236219"/>
          </a:xfrm>
          <a:prstGeom prst="rect">
            <a:avLst/>
          </a:prstGeom>
        </p:spPr>
        <p:txBody>
          <a:bodyPr wrap="square" lIns="0" tIns="0" rIns="0" bIns="0" anchor="t" anchorCtr="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文件的保存</a:t>
            </a: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：序列化</a:t>
            </a:r>
            <a:endParaRPr lang="en-GB"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TextBox 8"/>
          <p:cNvSpPr txBox="1"/>
          <p:nvPr/>
        </p:nvSpPr>
        <p:spPr>
          <a:xfrm>
            <a:off x="5273787" y="386548"/>
            <a:ext cx="2311176" cy="447739"/>
          </a:xfrm>
          <a:prstGeom prst="rect">
            <a:avLst/>
          </a:prstGeom>
          <a:noFill/>
        </p:spPr>
        <p:txBody>
          <a:bodyPr wrap="square" lIns="0" tIns="0" rIns="0" bIns="0" rtlCol="0" anchor="ctr">
            <a:spAutoFit/>
          </a:bodyPr>
          <a:lstStyle/>
          <a:p>
            <a:pPr algn="ctr"/>
            <a:r>
              <a:rPr lang="en-US" altLang="zh-CN"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a:t>
            </a:r>
            <a:r>
              <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知识的运用</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TextBox 8"/>
          <p:cNvSpPr txBox="1"/>
          <p:nvPr/>
        </p:nvSpPr>
        <p:spPr>
          <a:xfrm>
            <a:off x="5273787" y="853695"/>
            <a:ext cx="2311176" cy="169277"/>
          </a:xfrm>
          <a:prstGeom prst="rect">
            <a:avLst/>
          </a:prstGeom>
          <a:noFill/>
        </p:spPr>
        <p:txBody>
          <a:bodyPr wrap="square" lIns="0" tIns="0" rIns="0" bIns="0" rtlCol="0" anchor="ctr">
            <a:spAutoFit/>
          </a:bodyPr>
          <a:lstStyle/>
          <a:p>
            <a:pPr algn="ctr"/>
            <a:r>
              <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806821570"/>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
                                            <p:txEl>
                                              <p:pRg st="0" end="0"/>
                                            </p:txEl>
                                          </p:spTgt>
                                        </p:tgtEl>
                                        <p:attrNameLst>
                                          <p:attrName>style.visibility</p:attrName>
                                        </p:attrNameLst>
                                      </p:cBhvr>
                                      <p:to>
                                        <p:strVal val="visible"/>
                                      </p:to>
                                    </p:set>
                                    <p:animEffect transition="in" filter="fade">
                                      <p:cBhvr>
                                        <p:cTn id="11" dur="500"/>
                                        <p:tgtEl>
                                          <p:spTgt spid="4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dissolve">
                                      <p:cBhvr>
                                        <p:cTn id="19" dur="500"/>
                                        <p:tgtEl>
                                          <p:spTgt spid="1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8">
                                            <p:txEl>
                                              <p:pRg st="0" end="0"/>
                                            </p:txEl>
                                          </p:spTgt>
                                        </p:tgtEl>
                                        <p:attrNameLst>
                                          <p:attrName>style.visibility</p:attrName>
                                        </p:attrNameLst>
                                      </p:cBhvr>
                                      <p:to>
                                        <p:strVal val="visible"/>
                                      </p:to>
                                    </p:set>
                                    <p:animEffect transition="in" filter="fade">
                                      <p:cBhvr>
                                        <p:cTn id="23" dur="500"/>
                                        <p:tgtEl>
                                          <p:spTgt spid="48">
                                            <p:txEl>
                                              <p:pRg st="0" end="0"/>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par>
                          <p:cTn id="28" fill="hold">
                            <p:stCondLst>
                              <p:cond delay="3000"/>
                            </p:stCondLst>
                            <p:childTnLst>
                              <p:par>
                                <p:cTn id="29" presetID="9" presetClass="entr" presetSubtype="0"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dissolve">
                                      <p:cBhvr>
                                        <p:cTn id="31" dur="500"/>
                                        <p:tgtEl>
                                          <p:spTgt spid="2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50">
                                            <p:txEl>
                                              <p:pRg st="0" end="0"/>
                                            </p:txEl>
                                          </p:spTgt>
                                        </p:tgtEl>
                                        <p:attrNameLst>
                                          <p:attrName>style.visibility</p:attrName>
                                        </p:attrNameLst>
                                      </p:cBhvr>
                                      <p:to>
                                        <p:strVal val="visible"/>
                                      </p:to>
                                    </p:set>
                                    <p:animEffect transition="in" filter="fade">
                                      <p:cBhvr>
                                        <p:cTn id="35" dur="500"/>
                                        <p:tgtEl>
                                          <p:spTgt spid="50">
                                            <p:txEl>
                                              <p:pRg st="0" end="0"/>
                                            </p:tx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par>
                          <p:cTn id="40" fill="hold">
                            <p:stCondLst>
                              <p:cond delay="4500"/>
                            </p:stCondLst>
                            <p:childTnLst>
                              <p:par>
                                <p:cTn id="41" presetID="9" presetClass="entr" presetSubtype="0"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dissolve">
                                      <p:cBhvr>
                                        <p:cTn id="43" dur="500"/>
                                        <p:tgtEl>
                                          <p:spTgt spid="2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52">
                                            <p:txEl>
                                              <p:pRg st="0" end="0"/>
                                            </p:txEl>
                                          </p:spTgt>
                                        </p:tgtEl>
                                        <p:attrNameLst>
                                          <p:attrName>style.visibility</p:attrName>
                                        </p:attrNameLst>
                                      </p:cBhvr>
                                      <p:to>
                                        <p:strVal val="visible"/>
                                      </p:to>
                                    </p:set>
                                    <p:animEffect transition="in" filter="fade">
                                      <p:cBhvr>
                                        <p:cTn id="47" dur="500"/>
                                        <p:tgtEl>
                                          <p:spTgt spid="52">
                                            <p:txEl>
                                              <p:pRg st="0" end="0"/>
                                            </p:txEl>
                                          </p:spTgt>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up)">
                                      <p:cBhvr>
                                        <p:cTn id="55" dur="500"/>
                                        <p:tgtEl>
                                          <p:spTgt spid="14"/>
                                        </p:tgtEl>
                                      </p:cBhvr>
                                    </p:animEffect>
                                  </p:childTnLst>
                                </p:cTn>
                              </p:par>
                            </p:childTnLst>
                          </p:cTn>
                        </p:par>
                        <p:par>
                          <p:cTn id="56" fill="hold">
                            <p:stCondLst>
                              <p:cond delay="6500"/>
                            </p:stCondLst>
                            <p:childTnLst>
                              <p:par>
                                <p:cTn id="57" presetID="22" presetClass="entr" presetSubtype="2" fill="hold" grpId="0" nodeType="after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right)">
                                      <p:cBhvr>
                                        <p:cTn id="59" dur="500"/>
                                        <p:tgtEl>
                                          <p:spTgt spid="15"/>
                                        </p:tgtEl>
                                      </p:cBhvr>
                                    </p:animEffect>
                                  </p:childTnLst>
                                </p:cTn>
                              </p:par>
                            </p:childTnLst>
                          </p:cTn>
                        </p:par>
                        <p:par>
                          <p:cTn id="60" fill="hold">
                            <p:stCondLst>
                              <p:cond delay="7000"/>
                            </p:stCondLst>
                            <p:childTnLst>
                              <p:par>
                                <p:cTn id="61" presetID="9" presetClass="entr" presetSubtype="0" fill="hold"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dissolve">
                                      <p:cBhvr>
                                        <p:cTn id="63" dur="500"/>
                                        <p:tgtEl>
                                          <p:spTgt spid="30"/>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60">
                                            <p:txEl>
                                              <p:pRg st="0" end="0"/>
                                            </p:txEl>
                                          </p:spTgt>
                                        </p:tgtEl>
                                        <p:attrNameLst>
                                          <p:attrName>style.visibility</p:attrName>
                                        </p:attrNameLst>
                                      </p:cBhvr>
                                      <p:to>
                                        <p:strVal val="visible"/>
                                      </p:to>
                                    </p:set>
                                    <p:animEffect transition="in" filter="fade">
                                      <p:cBhvr>
                                        <p:cTn id="67" dur="500"/>
                                        <p:tgtEl>
                                          <p:spTgt spid="60">
                                            <p:txEl>
                                              <p:pRg st="0" end="0"/>
                                            </p:txEl>
                                          </p:spTgt>
                                        </p:tgtEl>
                                      </p:cBhvr>
                                    </p:animEffect>
                                  </p:childTnLst>
                                </p:cTn>
                              </p:par>
                            </p:childTnLst>
                          </p:cTn>
                        </p:par>
                        <p:par>
                          <p:cTn id="68" fill="hold">
                            <p:stCondLst>
                              <p:cond delay="8000"/>
                            </p:stCondLst>
                            <p:childTnLst>
                              <p:par>
                                <p:cTn id="69" presetID="22" presetClass="entr" presetSubtype="2" fill="hold" grpId="0" nodeType="after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wipe(right)">
                                      <p:cBhvr>
                                        <p:cTn id="71" dur="500"/>
                                        <p:tgtEl>
                                          <p:spTgt spid="12"/>
                                        </p:tgtEl>
                                      </p:cBhvr>
                                    </p:animEffect>
                                  </p:childTnLst>
                                </p:cTn>
                              </p:par>
                            </p:childTnLst>
                          </p:cTn>
                        </p:par>
                        <p:par>
                          <p:cTn id="72" fill="hold">
                            <p:stCondLst>
                              <p:cond delay="8500"/>
                            </p:stCondLst>
                            <p:childTnLst>
                              <p:par>
                                <p:cTn id="73" presetID="9" presetClass="entr" presetSubtype="0" fill="hold" nodeType="after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dissolve">
                                      <p:cBhvr>
                                        <p:cTn id="75" dur="500"/>
                                        <p:tgtEl>
                                          <p:spTgt spid="33"/>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58">
                                            <p:txEl>
                                              <p:pRg st="0" end="0"/>
                                            </p:txEl>
                                          </p:spTgt>
                                        </p:tgtEl>
                                        <p:attrNameLst>
                                          <p:attrName>style.visibility</p:attrName>
                                        </p:attrNameLst>
                                      </p:cBhvr>
                                      <p:to>
                                        <p:strVal val="visible"/>
                                      </p:to>
                                    </p:set>
                                    <p:animEffect transition="in" filter="fade">
                                      <p:cBhvr>
                                        <p:cTn id="79" dur="500"/>
                                        <p:tgtEl>
                                          <p:spTgt spid="58">
                                            <p:txEl>
                                              <p:pRg st="0" end="0"/>
                                            </p:txEl>
                                          </p:spTgt>
                                        </p:tgtEl>
                                      </p:cBhvr>
                                    </p:animEffect>
                                  </p:childTnLst>
                                </p:cTn>
                              </p:par>
                            </p:childTnLst>
                          </p:cTn>
                        </p:par>
                        <p:par>
                          <p:cTn id="80" fill="hold">
                            <p:stCondLst>
                              <p:cond delay="9500"/>
                            </p:stCondLst>
                            <p:childTnLst>
                              <p:par>
                                <p:cTn id="81" presetID="22" presetClass="entr" presetSubtype="2" fill="hold" grpId="0" nodeType="after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wipe(right)">
                                      <p:cBhvr>
                                        <p:cTn id="83" dur="500"/>
                                        <p:tgtEl>
                                          <p:spTgt spid="11"/>
                                        </p:tgtEl>
                                      </p:cBhvr>
                                    </p:animEffect>
                                  </p:childTnLst>
                                </p:cTn>
                              </p:par>
                            </p:childTnLst>
                          </p:cTn>
                        </p:par>
                        <p:par>
                          <p:cTn id="84" fill="hold">
                            <p:stCondLst>
                              <p:cond delay="10000"/>
                            </p:stCondLst>
                            <p:childTnLst>
                              <p:par>
                                <p:cTn id="85" presetID="9" presetClass="entr" presetSubtype="0" fill="hold" nodeType="after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dissolve">
                                      <p:cBhvr>
                                        <p:cTn id="87" dur="500"/>
                                        <p:tgtEl>
                                          <p:spTgt spid="36"/>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56">
                                            <p:txEl>
                                              <p:pRg st="0" end="0"/>
                                            </p:txEl>
                                          </p:spTgt>
                                        </p:tgtEl>
                                        <p:attrNameLst>
                                          <p:attrName>style.visibility</p:attrName>
                                        </p:attrNameLst>
                                      </p:cBhvr>
                                      <p:to>
                                        <p:strVal val="visible"/>
                                      </p:to>
                                    </p:set>
                                    <p:animEffect transition="in" filter="fade">
                                      <p:cBhvr>
                                        <p:cTn id="91" dur="500"/>
                                        <p:tgtEl>
                                          <p:spTgt spid="56">
                                            <p:txEl>
                                              <p:pRg st="0" end="0"/>
                                            </p:txEl>
                                          </p:spTgt>
                                        </p:tgtEl>
                                      </p:cBhvr>
                                    </p:animEffect>
                                  </p:childTnLst>
                                </p:cTn>
                              </p:par>
                            </p:childTnLst>
                          </p:cTn>
                        </p:par>
                        <p:par>
                          <p:cTn id="92" fill="hold">
                            <p:stCondLst>
                              <p:cond delay="11000"/>
                            </p:stCondLst>
                            <p:childTnLst>
                              <p:par>
                                <p:cTn id="93" presetID="22" presetClass="entr" presetSubtype="2" fill="hold" grpId="0" nodeType="after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right)">
                                      <p:cBhvr>
                                        <p:cTn id="95" dur="500"/>
                                        <p:tgtEl>
                                          <p:spTgt spid="10"/>
                                        </p:tgtEl>
                                      </p:cBhvr>
                                    </p:animEffect>
                                  </p:childTnLst>
                                </p:cTn>
                              </p:par>
                            </p:childTnLst>
                          </p:cTn>
                        </p:par>
                        <p:par>
                          <p:cTn id="96" fill="hold">
                            <p:stCondLst>
                              <p:cond delay="11500"/>
                            </p:stCondLst>
                            <p:childTnLst>
                              <p:par>
                                <p:cTn id="97" presetID="9" presetClass="entr" presetSubtype="0" fill="hold" nodeType="after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dissolve">
                                      <p:cBhvr>
                                        <p:cTn id="99" dur="500"/>
                                        <p:tgtEl>
                                          <p:spTgt spid="39"/>
                                        </p:tgtEl>
                                      </p:cBhvr>
                                    </p:animEffect>
                                  </p:childTnLst>
                                </p:cTn>
                              </p:par>
                            </p:childTnLst>
                          </p:cTn>
                        </p:par>
                        <p:par>
                          <p:cTn id="100" fill="hold">
                            <p:stCondLst>
                              <p:cond delay="12000"/>
                            </p:stCondLst>
                            <p:childTnLst>
                              <p:par>
                                <p:cTn id="101" presetID="10" presetClass="entr" presetSubtype="0" fill="hold" grpId="0" nodeType="afterEffect">
                                  <p:stCondLst>
                                    <p:cond delay="0"/>
                                  </p:stCondLst>
                                  <p:childTnLst>
                                    <p:set>
                                      <p:cBhvr>
                                        <p:cTn id="102" dur="1" fill="hold">
                                          <p:stCondLst>
                                            <p:cond delay="0"/>
                                          </p:stCondLst>
                                        </p:cTn>
                                        <p:tgtEl>
                                          <p:spTgt spid="54">
                                            <p:txEl>
                                              <p:pRg st="0" end="0"/>
                                            </p:txEl>
                                          </p:spTgt>
                                        </p:tgtEl>
                                        <p:attrNameLst>
                                          <p:attrName>style.visibility</p:attrName>
                                        </p:attrNameLst>
                                      </p:cBhvr>
                                      <p:to>
                                        <p:strVal val="visible"/>
                                      </p:to>
                                    </p:set>
                                    <p:animEffect transition="in" filter="fade">
                                      <p:cBhvr>
                                        <p:cTn id="103" dur="500"/>
                                        <p:tgtEl>
                                          <p:spTgt spid="54">
                                            <p:txEl>
                                              <p:pRg st="0" end="0"/>
                                            </p:txEl>
                                          </p:spTgt>
                                        </p:tgtEl>
                                      </p:cBhvr>
                                    </p:animEffect>
                                  </p:childTnLst>
                                </p:cTn>
                              </p:par>
                            </p:childTnLst>
                          </p:cTn>
                        </p:par>
                        <p:par>
                          <p:cTn id="104" fill="hold">
                            <p:stCondLst>
                              <p:cond delay="12500"/>
                            </p:stCondLst>
                            <p:childTnLst>
                              <p:par>
                                <p:cTn id="105" presetID="22" presetClass="entr" presetSubtype="2" fill="hold" grpId="0" nodeType="afterEffect">
                                  <p:stCondLst>
                                    <p:cond delay="0"/>
                                  </p:stCondLst>
                                  <p:childTnLst>
                                    <p:set>
                                      <p:cBhvr>
                                        <p:cTn id="106" dur="1" fill="hold">
                                          <p:stCondLst>
                                            <p:cond delay="0"/>
                                          </p:stCondLst>
                                        </p:cTn>
                                        <p:tgtEl>
                                          <p:spTgt spid="16"/>
                                        </p:tgtEl>
                                        <p:attrNameLst>
                                          <p:attrName>style.visibility</p:attrName>
                                        </p:attrNameLst>
                                      </p:cBhvr>
                                      <p:to>
                                        <p:strVal val="visible"/>
                                      </p:to>
                                    </p:set>
                                    <p:animEffect transition="in" filter="wipe(right)">
                                      <p:cBhvr>
                                        <p:cTn id="107" dur="500"/>
                                        <p:tgtEl>
                                          <p:spTgt spid="16"/>
                                        </p:tgtEl>
                                      </p:cBhvr>
                                    </p:animEffect>
                                  </p:childTnLst>
                                </p:cTn>
                              </p:par>
                            </p:childTnLst>
                          </p:cTn>
                        </p:par>
                        <p:par>
                          <p:cTn id="108" fill="hold">
                            <p:stCondLst>
                              <p:cond delay="13000"/>
                            </p:stCondLst>
                            <p:childTnLst>
                              <p:par>
                                <p:cTn id="109" presetID="22" presetClass="entr" presetSubtype="4" fill="hold" grpId="0" nodeType="afterEffect">
                                  <p:stCondLst>
                                    <p:cond delay="0"/>
                                  </p:stCondLst>
                                  <p:childTnLst>
                                    <p:set>
                                      <p:cBhvr>
                                        <p:cTn id="110" dur="1" fill="hold">
                                          <p:stCondLst>
                                            <p:cond delay="0"/>
                                          </p:stCondLst>
                                        </p:cTn>
                                        <p:tgtEl>
                                          <p:spTgt spid="17"/>
                                        </p:tgtEl>
                                        <p:attrNameLst>
                                          <p:attrName>style.visibility</p:attrName>
                                        </p:attrNameLst>
                                      </p:cBhvr>
                                      <p:to>
                                        <p:strVal val="visible"/>
                                      </p:to>
                                    </p:set>
                                    <p:animEffect transition="in" filter="wipe(down)">
                                      <p:cBhvr>
                                        <p:cTn id="111" dur="500"/>
                                        <p:tgtEl>
                                          <p:spTgt spid="17"/>
                                        </p:tgtEl>
                                      </p:cBhvr>
                                    </p:animEffect>
                                  </p:childTnLst>
                                </p:cTn>
                              </p:par>
                            </p:childTnLst>
                          </p:cTn>
                        </p:par>
                        <p:par>
                          <p:cTn id="112" fill="hold">
                            <p:stCondLst>
                              <p:cond delay="13500"/>
                            </p:stCondLst>
                            <p:childTnLst>
                              <p:par>
                                <p:cTn id="113" presetID="22" presetClass="entr" presetSubtype="8" fill="hold" grpId="0" nodeType="afterEffect">
                                  <p:stCondLst>
                                    <p:cond delay="0"/>
                                  </p:stCondLst>
                                  <p:childTnLst>
                                    <p:set>
                                      <p:cBhvr>
                                        <p:cTn id="114" dur="1" fill="hold">
                                          <p:stCondLst>
                                            <p:cond delay="0"/>
                                          </p:stCondLst>
                                        </p:cTn>
                                        <p:tgtEl>
                                          <p:spTgt spid="18"/>
                                        </p:tgtEl>
                                        <p:attrNameLst>
                                          <p:attrName>style.visibility</p:attrName>
                                        </p:attrNameLst>
                                      </p:cBhvr>
                                      <p:to>
                                        <p:strVal val="visible"/>
                                      </p:to>
                                    </p:set>
                                    <p:animEffect transition="in" filter="wipe(left)">
                                      <p:cBhvr>
                                        <p:cTn id="1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46" grpId="0" build="p"/>
      <p:bldP spid="48" grpId="0" build="p"/>
      <p:bldP spid="50" grpId="0" build="p"/>
      <p:bldP spid="52" grpId="0" build="p"/>
      <p:bldP spid="54" grpId="0" build="p"/>
      <p:bldP spid="56" grpId="0" build="p"/>
      <p:bldP spid="58" grpId="0" build="p"/>
      <p:bldP spid="6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H_Other_1"/>
          <p:cNvSpPr>
            <a:spLocks noChangeShapeType="1"/>
          </p:cNvSpPr>
          <p:nvPr>
            <p:custDataLst>
              <p:tags r:id="rId2"/>
            </p:custDataLst>
          </p:nvPr>
        </p:nvSpPr>
        <p:spPr bwMode="auto">
          <a:xfrm flipV="1">
            <a:off x="3847576" y="2147487"/>
            <a:ext cx="2467807" cy="1299198"/>
          </a:xfrm>
          <a:prstGeom prst="line">
            <a:avLst/>
          </a:prstGeom>
          <a:noFill/>
          <a:ln w="38100" cap="rnd">
            <a:solidFill>
              <a:schemeClr val="accent1">
                <a:lumMod val="40000"/>
                <a:lumOff val="60000"/>
              </a:schemeClr>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ormAutofit fontScale="25000" lnSpcReduction="20000"/>
          </a:bodyPr>
          <a:lstStyle/>
          <a:p>
            <a:pPr>
              <a:defRPr/>
            </a:pPr>
            <a:endParaRPr lang="zh-CN" altLang="en-US"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MH_Other_2"/>
          <p:cNvSpPr>
            <a:spLocks noChangeShapeType="1"/>
          </p:cNvSpPr>
          <p:nvPr>
            <p:custDataLst>
              <p:tags r:id="rId3"/>
            </p:custDataLst>
          </p:nvPr>
        </p:nvSpPr>
        <p:spPr bwMode="auto">
          <a:xfrm flipV="1">
            <a:off x="3916366" y="3577759"/>
            <a:ext cx="2482876" cy="385072"/>
          </a:xfrm>
          <a:prstGeom prst="line">
            <a:avLst/>
          </a:prstGeom>
          <a:noFill/>
          <a:ln w="38100" cap="rnd">
            <a:solidFill>
              <a:schemeClr val="accent1">
                <a:lumMod val="40000"/>
                <a:lumOff val="60000"/>
              </a:schemeClr>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ormAutofit fontScale="25000" lnSpcReduction="20000"/>
          </a:bodyPr>
          <a:lstStyle/>
          <a:p>
            <a:pPr>
              <a:defRPr/>
            </a:pPr>
            <a:endParaRPr lang="zh-CN" altLang="en-US"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MH_Other_3"/>
          <p:cNvSpPr>
            <a:spLocks noChangeShapeType="1"/>
          </p:cNvSpPr>
          <p:nvPr>
            <p:custDataLst>
              <p:tags r:id="rId4"/>
            </p:custDataLst>
          </p:nvPr>
        </p:nvSpPr>
        <p:spPr bwMode="auto">
          <a:xfrm>
            <a:off x="4058673" y="4316539"/>
            <a:ext cx="2370702" cy="370004"/>
          </a:xfrm>
          <a:prstGeom prst="line">
            <a:avLst/>
          </a:prstGeom>
          <a:noFill/>
          <a:ln w="38100" cap="rnd">
            <a:solidFill>
              <a:schemeClr val="accent1">
                <a:lumMod val="40000"/>
                <a:lumOff val="60000"/>
              </a:schemeClr>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ormAutofit fontScale="25000" lnSpcReduction="20000"/>
          </a:bodyPr>
          <a:lstStyle/>
          <a:p>
            <a:pPr>
              <a:defRPr/>
            </a:pPr>
            <a:endParaRPr lang="zh-CN" altLang="en-US"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MH_SubTitle_1"/>
          <p:cNvSpPr>
            <a:spLocks noChangeArrowheads="1"/>
          </p:cNvSpPr>
          <p:nvPr>
            <p:custDataLst>
              <p:tags r:id="rId5"/>
            </p:custDataLst>
          </p:nvPr>
        </p:nvSpPr>
        <p:spPr bwMode="gray">
          <a:xfrm>
            <a:off x="6506243" y="1760740"/>
            <a:ext cx="4395771" cy="683084"/>
          </a:xfrm>
          <a:prstGeom prst="roundRect">
            <a:avLst>
              <a:gd name="adj" fmla="val 50000"/>
            </a:avLst>
          </a:prstGeom>
          <a:solidFill>
            <a:schemeClr val="accent2"/>
          </a:solidFill>
          <a:ln>
            <a:noFill/>
          </a:ln>
          <a:extLst/>
        </p:spPr>
        <p:txBody>
          <a:bodyPr lIns="0" tIns="0" rIns="0" bIns="0" anchor="ctr" anchorCtr="1">
            <a:noAutofit/>
          </a:bodyPr>
          <a:lstStyle>
            <a:lvl1pPr eaLnBrk="0" hangingPunct="0">
              <a:spcBef>
                <a:spcPct val="20000"/>
              </a:spcBef>
              <a:buChar char="•"/>
              <a:defRPr kumimoji="1" sz="2800" b="1">
                <a:solidFill>
                  <a:schemeClr val="tx1"/>
                </a:solidFill>
                <a:latin typeface="微軟正黑體" panose="020B0604030504040204" pitchFamily="34" charset="-120"/>
                <a:ea typeface="微軟正黑體" panose="020B0604030504040204" pitchFamily="34" charset="-120"/>
              </a:defRPr>
            </a:lvl1pPr>
            <a:lvl2pPr marL="742950" indent="-285750" eaLnBrk="0" hangingPunct="0">
              <a:spcBef>
                <a:spcPct val="20000"/>
              </a:spcBef>
              <a:buChar char="–"/>
              <a:defRPr kumimoji="1" sz="2400" b="1">
                <a:solidFill>
                  <a:schemeClr val="tx1"/>
                </a:solidFill>
                <a:latin typeface="微軟正黑體" panose="020B0604030504040204" pitchFamily="34" charset="-120"/>
                <a:ea typeface="微軟正黑體" panose="020B0604030504040204" pitchFamily="34" charset="-120"/>
              </a:defRPr>
            </a:lvl2pPr>
            <a:lvl3pPr marL="1143000" indent="-228600" eaLnBrk="0" hangingPunct="0">
              <a:spcBef>
                <a:spcPct val="20000"/>
              </a:spcBef>
              <a:buChar char="•"/>
              <a:defRPr kumimoji="1" sz="2000" b="1">
                <a:solidFill>
                  <a:schemeClr val="tx1"/>
                </a:solidFill>
                <a:latin typeface="微軟正黑體" panose="020B0604030504040204" pitchFamily="34" charset="-120"/>
                <a:ea typeface="微軟正黑體" panose="020B0604030504040204" pitchFamily="34" charset="-120"/>
              </a:defRPr>
            </a:lvl3pPr>
            <a:lvl4pPr marL="1600200" indent="-228600" eaLnBrk="0" hangingPunct="0">
              <a:spcBef>
                <a:spcPct val="20000"/>
              </a:spcBef>
              <a:buChar char="–"/>
              <a:defRPr kumimoji="1" b="1">
                <a:solidFill>
                  <a:schemeClr val="tx1"/>
                </a:solidFill>
                <a:latin typeface="微軟正黑體" panose="020B0604030504040204" pitchFamily="34" charset="-120"/>
                <a:ea typeface="微軟正黑體" panose="020B0604030504040204" pitchFamily="34" charset="-120"/>
              </a:defRPr>
            </a:lvl4pPr>
            <a:lvl5pPr marL="2057400" indent="-228600" eaLnBrk="0" hangingPunct="0">
              <a:spcBef>
                <a:spcPct val="20000"/>
              </a:spcBef>
              <a:buChar char="»"/>
              <a:defRPr kumimoji="1" sz="2000">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9pPr>
          </a:lstStyle>
          <a:p>
            <a:pPr algn="ctr">
              <a:buNone/>
            </a:pPr>
            <a:r>
              <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rPr>
              <a:t>APP</a:t>
            </a:r>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效果</a:t>
            </a:r>
            <a:endParaRPr lang="zh-CN" altLang="en-US" sz="105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SubTitle_2"/>
          <p:cNvSpPr>
            <a:spLocks noChangeArrowheads="1"/>
          </p:cNvSpPr>
          <p:nvPr>
            <p:custDataLst>
              <p:tags r:id="rId6"/>
            </p:custDataLst>
          </p:nvPr>
        </p:nvSpPr>
        <p:spPr bwMode="gray">
          <a:xfrm>
            <a:off x="6487663" y="3193877"/>
            <a:ext cx="4395771" cy="683084"/>
          </a:xfrm>
          <a:prstGeom prst="roundRect">
            <a:avLst>
              <a:gd name="adj" fmla="val 50000"/>
            </a:avLst>
          </a:prstGeom>
          <a:solidFill>
            <a:schemeClr val="accent3"/>
          </a:solidFill>
          <a:ln>
            <a:noFill/>
          </a:ln>
          <a:extLst/>
        </p:spPr>
        <p:txBody>
          <a:bodyPr lIns="0" tIns="0" rIns="0" bIns="0" anchor="ctr" anchorCtr="1">
            <a:noAutofit/>
          </a:bodyPr>
          <a:lstStyle>
            <a:lvl1pPr eaLnBrk="0" hangingPunct="0">
              <a:spcBef>
                <a:spcPct val="20000"/>
              </a:spcBef>
              <a:buChar char="•"/>
              <a:defRPr kumimoji="1" sz="2800" b="1">
                <a:solidFill>
                  <a:schemeClr val="tx1"/>
                </a:solidFill>
                <a:latin typeface="微軟正黑體" panose="020B0604030504040204" pitchFamily="34" charset="-120"/>
                <a:ea typeface="微軟正黑體" panose="020B0604030504040204" pitchFamily="34" charset="-120"/>
              </a:defRPr>
            </a:lvl1pPr>
            <a:lvl2pPr marL="742950" indent="-285750" eaLnBrk="0" hangingPunct="0">
              <a:spcBef>
                <a:spcPct val="20000"/>
              </a:spcBef>
              <a:buChar char="–"/>
              <a:defRPr kumimoji="1" sz="2400" b="1">
                <a:solidFill>
                  <a:schemeClr val="tx1"/>
                </a:solidFill>
                <a:latin typeface="微軟正黑體" panose="020B0604030504040204" pitchFamily="34" charset="-120"/>
                <a:ea typeface="微軟正黑體" panose="020B0604030504040204" pitchFamily="34" charset="-120"/>
              </a:defRPr>
            </a:lvl2pPr>
            <a:lvl3pPr marL="1143000" indent="-228600" eaLnBrk="0" hangingPunct="0">
              <a:spcBef>
                <a:spcPct val="20000"/>
              </a:spcBef>
              <a:buChar char="•"/>
              <a:defRPr kumimoji="1" sz="2000" b="1">
                <a:solidFill>
                  <a:schemeClr val="tx1"/>
                </a:solidFill>
                <a:latin typeface="微軟正黑體" panose="020B0604030504040204" pitchFamily="34" charset="-120"/>
                <a:ea typeface="微軟正黑體" panose="020B0604030504040204" pitchFamily="34" charset="-120"/>
              </a:defRPr>
            </a:lvl3pPr>
            <a:lvl4pPr marL="1600200" indent="-228600" eaLnBrk="0" hangingPunct="0">
              <a:spcBef>
                <a:spcPct val="20000"/>
              </a:spcBef>
              <a:buChar char="–"/>
              <a:defRPr kumimoji="1" b="1">
                <a:solidFill>
                  <a:schemeClr val="tx1"/>
                </a:solidFill>
                <a:latin typeface="微軟正黑體" panose="020B0604030504040204" pitchFamily="34" charset="-120"/>
                <a:ea typeface="微軟正黑體" panose="020B0604030504040204" pitchFamily="34" charset="-120"/>
              </a:defRPr>
            </a:lvl4pPr>
            <a:lvl5pPr marL="2057400" indent="-228600" eaLnBrk="0" hangingPunct="0">
              <a:spcBef>
                <a:spcPct val="20000"/>
              </a:spcBef>
              <a:buChar char="»"/>
              <a:defRPr kumimoji="1" sz="2000">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9pPr>
          </a:lstStyle>
          <a:p>
            <a:pPr lvl="0" algn="ctr">
              <a:buNone/>
            </a:pPr>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功能与技术</a:t>
            </a:r>
            <a:endParaRPr lang="zh-CN" altLang="en-US" sz="105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SubTitle_3"/>
          <p:cNvSpPr>
            <a:spLocks noChangeArrowheads="1"/>
          </p:cNvSpPr>
          <p:nvPr>
            <p:custDataLst>
              <p:tags r:id="rId7"/>
            </p:custDataLst>
          </p:nvPr>
        </p:nvSpPr>
        <p:spPr bwMode="gray">
          <a:xfrm>
            <a:off x="6506243" y="4448122"/>
            <a:ext cx="4395771" cy="681410"/>
          </a:xfrm>
          <a:prstGeom prst="roundRect">
            <a:avLst>
              <a:gd name="adj" fmla="val 50000"/>
            </a:avLst>
          </a:prstGeom>
          <a:solidFill>
            <a:schemeClr val="accent4"/>
          </a:solidFill>
          <a:ln>
            <a:noFill/>
          </a:ln>
          <a:extLst/>
        </p:spPr>
        <p:txBody>
          <a:bodyPr lIns="0" tIns="0" rIns="0" bIns="0" anchor="ctr" anchorCtr="1">
            <a:noAutofit/>
          </a:bodyPr>
          <a:lstStyle>
            <a:lvl1pPr eaLnBrk="0" hangingPunct="0">
              <a:spcBef>
                <a:spcPct val="20000"/>
              </a:spcBef>
              <a:buChar char="•"/>
              <a:defRPr kumimoji="1" sz="2800" b="1">
                <a:solidFill>
                  <a:schemeClr val="tx1"/>
                </a:solidFill>
                <a:latin typeface="微軟正黑體" panose="020B0604030504040204" pitchFamily="34" charset="-120"/>
                <a:ea typeface="微軟正黑體" panose="020B0604030504040204" pitchFamily="34" charset="-120"/>
              </a:defRPr>
            </a:lvl1pPr>
            <a:lvl2pPr marL="742950" indent="-285750" eaLnBrk="0" hangingPunct="0">
              <a:spcBef>
                <a:spcPct val="20000"/>
              </a:spcBef>
              <a:buChar char="–"/>
              <a:defRPr kumimoji="1" sz="2400" b="1">
                <a:solidFill>
                  <a:schemeClr val="tx1"/>
                </a:solidFill>
                <a:latin typeface="微軟正黑體" panose="020B0604030504040204" pitchFamily="34" charset="-120"/>
                <a:ea typeface="微軟正黑體" panose="020B0604030504040204" pitchFamily="34" charset="-120"/>
              </a:defRPr>
            </a:lvl2pPr>
            <a:lvl3pPr marL="1143000" indent="-228600" eaLnBrk="0" hangingPunct="0">
              <a:spcBef>
                <a:spcPct val="20000"/>
              </a:spcBef>
              <a:buChar char="•"/>
              <a:defRPr kumimoji="1" sz="2000" b="1">
                <a:solidFill>
                  <a:schemeClr val="tx1"/>
                </a:solidFill>
                <a:latin typeface="微軟正黑體" panose="020B0604030504040204" pitchFamily="34" charset="-120"/>
                <a:ea typeface="微軟正黑體" panose="020B0604030504040204" pitchFamily="34" charset="-120"/>
              </a:defRPr>
            </a:lvl3pPr>
            <a:lvl4pPr marL="1600200" indent="-228600" eaLnBrk="0" hangingPunct="0">
              <a:spcBef>
                <a:spcPct val="20000"/>
              </a:spcBef>
              <a:buChar char="–"/>
              <a:defRPr kumimoji="1" b="1">
                <a:solidFill>
                  <a:schemeClr val="tx1"/>
                </a:solidFill>
                <a:latin typeface="微軟正黑體" panose="020B0604030504040204" pitchFamily="34" charset="-120"/>
                <a:ea typeface="微軟正黑體" panose="020B0604030504040204" pitchFamily="34" charset="-120"/>
              </a:defRPr>
            </a:lvl4pPr>
            <a:lvl5pPr marL="2057400" indent="-228600" eaLnBrk="0" hangingPunct="0">
              <a:spcBef>
                <a:spcPct val="20000"/>
              </a:spcBef>
              <a:buChar char="»"/>
              <a:defRPr kumimoji="1" sz="2000">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9pPr>
          </a:lstStyle>
          <a:p>
            <a:pPr lvl="0" algn="ctr">
              <a:buNone/>
            </a:pPr>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感想与收获</a:t>
            </a:r>
            <a:endParaRPr lang="zh-CN" altLang="en-US" sz="105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MH_Other_5"/>
          <p:cNvSpPr>
            <a:spLocks noChangeArrowheads="1"/>
          </p:cNvSpPr>
          <p:nvPr>
            <p:custDataLst>
              <p:tags r:id="rId8"/>
            </p:custDataLst>
          </p:nvPr>
        </p:nvSpPr>
        <p:spPr bwMode="gray">
          <a:xfrm>
            <a:off x="1758052" y="2308292"/>
            <a:ext cx="2606608" cy="2606608"/>
          </a:xfrm>
          <a:prstGeom prst="ellipse">
            <a:avLst/>
          </a:prstGeom>
          <a:solidFill>
            <a:schemeClr val="accent1">
              <a:lumMod val="40000"/>
              <a:lumOff val="60000"/>
            </a:schemeClr>
          </a:solidFill>
          <a:ln>
            <a:noFill/>
          </a:ln>
          <a:extLst/>
        </p:spPr>
        <p:txBody>
          <a:bodyPr lIns="0" tIns="0" rIns="0" bIns="0" anchor="ctr" anchorCtr="1">
            <a:normAutofit/>
          </a:bodyPr>
          <a:lstStyle>
            <a:lvl1pPr eaLnBrk="0" hangingPunct="0">
              <a:spcBef>
                <a:spcPct val="20000"/>
              </a:spcBef>
              <a:buChar char="•"/>
              <a:defRPr kumimoji="1" sz="2800" b="1">
                <a:solidFill>
                  <a:schemeClr val="tx1"/>
                </a:solidFill>
                <a:latin typeface="微軟正黑體" panose="020B0604030504040204" pitchFamily="34" charset="-120"/>
                <a:ea typeface="微軟正黑體" panose="020B0604030504040204" pitchFamily="34" charset="-120"/>
              </a:defRPr>
            </a:lvl1pPr>
            <a:lvl2pPr marL="742950" indent="-285750" eaLnBrk="0" hangingPunct="0">
              <a:spcBef>
                <a:spcPct val="20000"/>
              </a:spcBef>
              <a:buChar char="–"/>
              <a:defRPr kumimoji="1" sz="2400" b="1">
                <a:solidFill>
                  <a:schemeClr val="tx1"/>
                </a:solidFill>
                <a:latin typeface="微軟正黑體" panose="020B0604030504040204" pitchFamily="34" charset="-120"/>
                <a:ea typeface="微軟正黑體" panose="020B0604030504040204" pitchFamily="34" charset="-120"/>
              </a:defRPr>
            </a:lvl2pPr>
            <a:lvl3pPr marL="1143000" indent="-228600" eaLnBrk="0" hangingPunct="0">
              <a:spcBef>
                <a:spcPct val="20000"/>
              </a:spcBef>
              <a:buChar char="•"/>
              <a:defRPr kumimoji="1" sz="2000" b="1">
                <a:solidFill>
                  <a:schemeClr val="tx1"/>
                </a:solidFill>
                <a:latin typeface="微軟正黑體" panose="020B0604030504040204" pitchFamily="34" charset="-120"/>
                <a:ea typeface="微軟正黑體" panose="020B0604030504040204" pitchFamily="34" charset="-120"/>
              </a:defRPr>
            </a:lvl3pPr>
            <a:lvl4pPr marL="1600200" indent="-228600" eaLnBrk="0" hangingPunct="0">
              <a:spcBef>
                <a:spcPct val="20000"/>
              </a:spcBef>
              <a:buChar char="–"/>
              <a:defRPr kumimoji="1" b="1">
                <a:solidFill>
                  <a:schemeClr val="tx1"/>
                </a:solidFill>
                <a:latin typeface="微軟正黑體" panose="020B0604030504040204" pitchFamily="34" charset="-120"/>
                <a:ea typeface="微軟正黑體" panose="020B0604030504040204" pitchFamily="34" charset="-120"/>
              </a:defRPr>
            </a:lvl4pPr>
            <a:lvl5pPr marL="2057400" indent="-228600" eaLnBrk="0" hangingPunct="0">
              <a:spcBef>
                <a:spcPct val="20000"/>
              </a:spcBef>
              <a:buChar char="»"/>
              <a:defRPr kumimoji="1" sz="2000">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9pPr>
          </a:lstStyle>
          <a:p>
            <a:pPr algn="ctr" eaLnBrk="1" hangingPunct="1">
              <a:spcBef>
                <a:spcPct val="0"/>
              </a:spcBef>
              <a:buNone/>
              <a:defRPr/>
            </a:pPr>
            <a:endParaRPr lang="zh-TW" altLang="en-US" sz="2531" b="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MH_Title_1"/>
          <p:cNvSpPr/>
          <p:nvPr>
            <p:custDataLst>
              <p:tags r:id="rId9"/>
            </p:custDataLst>
          </p:nvPr>
        </p:nvSpPr>
        <p:spPr>
          <a:xfrm>
            <a:off x="2049116" y="2599356"/>
            <a:ext cx="2026154" cy="20261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lstStyle/>
          <a:p>
            <a:pPr algn="ctr">
              <a:defRPr/>
            </a:pPr>
            <a:r>
              <a:rPr lang="zh-CN" altLang="en-US" sz="5400" dirty="0">
                <a:solidFill>
                  <a:srgbClr val="FFFFFF"/>
                </a:solidFill>
                <a:latin typeface="Arial" panose="020B0604020202020204" pitchFamily="34" charset="0"/>
                <a:ea typeface="微软雅黑" panose="020B0503020204020204" pitchFamily="34" charset="-122"/>
                <a:sym typeface="Arial" panose="020B0604020202020204" pitchFamily="34" charset="0"/>
              </a:rPr>
              <a:t>目录</a:t>
            </a:r>
            <a:endParaRPr lang="zh-TW" altLang="en-US" sz="54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1708477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accel="40000" fill="hold" grpId="0" nodeType="clickEffect" p14:presetBounceEnd="40000">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14:bounceEnd="40000">
                                          <p:cBhvr additive="base">
                                            <p:cTn id="26" dur="1500" fill="hold"/>
                                            <p:tgtEl>
                                              <p:spTgt spid="9"/>
                                            </p:tgtEl>
                                            <p:attrNameLst>
                                              <p:attrName>ppt_x</p:attrName>
                                            </p:attrNameLst>
                                          </p:cBhvr>
                                          <p:tavLst>
                                            <p:tav tm="0">
                                              <p:val>
                                                <p:strVal val="0-#ppt_w/2"/>
                                              </p:val>
                                            </p:tav>
                                            <p:tav tm="100000">
                                              <p:val>
                                                <p:strVal val="#ppt_x"/>
                                              </p:val>
                                            </p:tav>
                                          </p:tavLst>
                                        </p:anim>
                                        <p:anim calcmode="lin" valueType="num" p14:bounceEnd="40000">
                                          <p:cBhvr additive="base">
                                            <p:cTn id="27" dur="1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accel="40000" fill="hold" grpId="0" nodeType="clickEffect" p14:presetBounceEnd="40000">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14:bounceEnd="40000">
                                          <p:cBhvr additive="base">
                                            <p:cTn id="37" dur="1500" fill="hold"/>
                                            <p:tgtEl>
                                              <p:spTgt spid="10"/>
                                            </p:tgtEl>
                                            <p:attrNameLst>
                                              <p:attrName>ppt_x</p:attrName>
                                            </p:attrNameLst>
                                          </p:cBhvr>
                                          <p:tavLst>
                                            <p:tav tm="0">
                                              <p:val>
                                                <p:strVal val="0-#ppt_w/2"/>
                                              </p:val>
                                            </p:tav>
                                            <p:tav tm="100000">
                                              <p:val>
                                                <p:strVal val="#ppt_x"/>
                                              </p:val>
                                            </p:tav>
                                          </p:tavLst>
                                        </p:anim>
                                        <p:anim calcmode="lin" valueType="num" p14:bounceEnd="40000">
                                          <p:cBhvr additive="base">
                                            <p:cTn id="38" dur="1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accel="40000" fill="hold" grpId="0" nodeType="clickEffect" p14:presetBounceEnd="40000">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14:bounceEnd="40000">
                                          <p:cBhvr additive="base">
                                            <p:cTn id="48" dur="1500" fill="hold"/>
                                            <p:tgtEl>
                                              <p:spTgt spid="11"/>
                                            </p:tgtEl>
                                            <p:attrNameLst>
                                              <p:attrName>ppt_x</p:attrName>
                                            </p:attrNameLst>
                                          </p:cBhvr>
                                          <p:tavLst>
                                            <p:tav tm="0">
                                              <p:val>
                                                <p:strVal val="0-#ppt_w/2"/>
                                              </p:val>
                                            </p:tav>
                                            <p:tav tm="100000">
                                              <p:val>
                                                <p:strVal val="#ppt_x"/>
                                              </p:val>
                                            </p:tav>
                                          </p:tavLst>
                                        </p:anim>
                                        <p:anim calcmode="lin" valueType="num" p14:bounceEnd="40000">
                                          <p:cBhvr additive="base">
                                            <p:cTn id="49" dur="1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accel="4000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1500" fill="hold"/>
                                            <p:tgtEl>
                                              <p:spTgt spid="9"/>
                                            </p:tgtEl>
                                            <p:attrNameLst>
                                              <p:attrName>ppt_x</p:attrName>
                                            </p:attrNameLst>
                                          </p:cBhvr>
                                          <p:tavLst>
                                            <p:tav tm="0">
                                              <p:val>
                                                <p:strVal val="0-#ppt_w/2"/>
                                              </p:val>
                                            </p:tav>
                                            <p:tav tm="100000">
                                              <p:val>
                                                <p:strVal val="#ppt_x"/>
                                              </p:val>
                                            </p:tav>
                                          </p:tavLst>
                                        </p:anim>
                                        <p:anim calcmode="lin" valueType="num">
                                          <p:cBhvr additive="base">
                                            <p:cTn id="27" dur="1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accel="4000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1500" fill="hold"/>
                                            <p:tgtEl>
                                              <p:spTgt spid="10"/>
                                            </p:tgtEl>
                                            <p:attrNameLst>
                                              <p:attrName>ppt_x</p:attrName>
                                            </p:attrNameLst>
                                          </p:cBhvr>
                                          <p:tavLst>
                                            <p:tav tm="0">
                                              <p:val>
                                                <p:strVal val="0-#ppt_w/2"/>
                                              </p:val>
                                            </p:tav>
                                            <p:tav tm="100000">
                                              <p:val>
                                                <p:strVal val="#ppt_x"/>
                                              </p:val>
                                            </p:tav>
                                          </p:tavLst>
                                        </p:anim>
                                        <p:anim calcmode="lin" valueType="num">
                                          <p:cBhvr additive="base">
                                            <p:cTn id="38" dur="1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accel="4000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additive="base">
                                            <p:cTn id="48" dur="1500" fill="hold"/>
                                            <p:tgtEl>
                                              <p:spTgt spid="11"/>
                                            </p:tgtEl>
                                            <p:attrNameLst>
                                              <p:attrName>ppt_x</p:attrName>
                                            </p:attrNameLst>
                                          </p:cBhvr>
                                          <p:tavLst>
                                            <p:tav tm="0">
                                              <p:val>
                                                <p:strVal val="0-#ppt_w/2"/>
                                              </p:val>
                                            </p:tav>
                                            <p:tav tm="100000">
                                              <p:val>
                                                <p:strVal val="#ppt_x"/>
                                              </p:val>
                                            </p:tav>
                                          </p:tavLst>
                                        </p:anim>
                                        <p:anim calcmode="lin" valueType="num">
                                          <p:cBhvr additive="base">
                                            <p:cTn id="49" dur="1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5150"/>
            <a:ext cx="12858750" cy="724295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圆角矩形 1"/>
          <p:cNvSpPr/>
          <p:nvPr/>
        </p:nvSpPr>
        <p:spPr>
          <a:xfrm>
            <a:off x="4238595" y="3493237"/>
            <a:ext cx="4381561" cy="97007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09">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5919107" y="2214740"/>
            <a:ext cx="1020536" cy="1020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400"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Entry_1"/>
          <p:cNvSpPr/>
          <p:nvPr>
            <p:custDataLst>
              <p:tags r:id="rId1"/>
            </p:custDataLst>
          </p:nvPr>
        </p:nvSpPr>
        <p:spPr>
          <a:xfrm>
            <a:off x="5161330" y="3732052"/>
            <a:ext cx="2536091" cy="49244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APP</a:t>
            </a:r>
            <a:r>
              <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rPr>
              <a:t>效果</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11"/>
          <p:cNvSpPr txBox="1"/>
          <p:nvPr/>
        </p:nvSpPr>
        <p:spPr>
          <a:xfrm>
            <a:off x="6867684" y="4646971"/>
            <a:ext cx="891270" cy="215444"/>
          </a:xfrm>
          <a:prstGeom prst="rect">
            <a:avLst/>
          </a:prstGeom>
          <a:noFill/>
        </p:spPr>
        <p:txBody>
          <a:bodyPr wrap="none" lIns="0" tIns="0" rIns="0" bIns="0" rtlCol="0">
            <a:spAutoFit/>
          </a:bodyPr>
          <a:lstStyle/>
          <a:p>
            <a:pPr marL="171450" lvl="1" indent="-171450" algn="ctr">
              <a:buFont typeface="Arial" panose="020B0604020202020204" pitchFamily="34" charset="0"/>
              <a:buChar char="•"/>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课程界面</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11"/>
          <p:cNvSpPr txBox="1"/>
          <p:nvPr/>
        </p:nvSpPr>
        <p:spPr>
          <a:xfrm>
            <a:off x="5096940" y="4646971"/>
            <a:ext cx="891270" cy="215444"/>
          </a:xfrm>
          <a:prstGeom prst="rect">
            <a:avLst/>
          </a:prstGeom>
          <a:noFill/>
        </p:spPr>
        <p:txBody>
          <a:bodyPr wrap="none" lIns="0" tIns="0" rIns="0" bIns="0" rtlCol="0">
            <a:spAutoFit/>
          </a:bodyPr>
          <a:lstStyle/>
          <a:p>
            <a:pPr marL="171450" lvl="1" indent="-171450" algn="ctr">
              <a:buFont typeface="Arial" panose="020B0604020202020204" pitchFamily="34" charset="0"/>
              <a:buChar char="•"/>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登录界面</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TextBox 11"/>
          <p:cNvSpPr txBox="1"/>
          <p:nvPr/>
        </p:nvSpPr>
        <p:spPr>
          <a:xfrm>
            <a:off x="5096941" y="4916628"/>
            <a:ext cx="891270" cy="215444"/>
          </a:xfrm>
          <a:prstGeom prst="rect">
            <a:avLst/>
          </a:prstGeom>
          <a:noFill/>
        </p:spPr>
        <p:txBody>
          <a:bodyPr wrap="none" lIns="0" tIns="0" rIns="0" bIns="0" rtlCol="0">
            <a:spAutoFit/>
          </a:bodyPr>
          <a:lstStyle/>
          <a:p>
            <a:pPr marL="171450" lvl="1" indent="-171450" algn="ctr">
              <a:buFont typeface="Arial" panose="020B0604020202020204" pitchFamily="34" charset="0"/>
              <a:buChar char="•"/>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提醒日程</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434784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wind"/>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6" presetClass="entr" presetSubtype="0" fill="hold" grpId="0" nodeType="clickEffect">
                                  <p:stCondLst>
                                    <p:cond delay="0"/>
                                  </p:stCondLst>
                                  <p:iterate type="lt">
                                    <p:tmPct val="10000"/>
                                  </p:iterate>
                                  <p:childTnLst>
                                    <p:set>
                                      <p:cBhvr>
                                        <p:cTn id="24" dur="1" fill="hold">
                                          <p:stCondLst>
                                            <p:cond delay="0"/>
                                          </p:stCondLst>
                                        </p:cTn>
                                        <p:tgtEl>
                                          <p:spTgt spid="5"/>
                                        </p:tgtEl>
                                        <p:attrNameLst>
                                          <p:attrName>style.visibility</p:attrName>
                                        </p:attrNameLst>
                                      </p:cBhvr>
                                      <p:to>
                                        <p:strVal val="visible"/>
                                      </p:to>
                                    </p:set>
                                    <p:anim by="(-#ppt_w*2)" calcmode="lin" valueType="num">
                                      <p:cBhvr rctx="PPT">
                                        <p:cTn id="25" dur="500" autoRev="1" fill="hold">
                                          <p:stCondLst>
                                            <p:cond delay="0"/>
                                          </p:stCondLst>
                                        </p:cTn>
                                        <p:tgtEl>
                                          <p:spTgt spid="5"/>
                                        </p:tgtEl>
                                        <p:attrNameLst>
                                          <p:attrName>ppt_w</p:attrName>
                                        </p:attrNameLst>
                                      </p:cBhvr>
                                    </p:anim>
                                    <p:anim by="(#ppt_w*0.50)" calcmode="lin" valueType="num">
                                      <p:cBhvr>
                                        <p:cTn id="26" dur="500" decel="50000" autoRev="1" fill="hold">
                                          <p:stCondLst>
                                            <p:cond delay="0"/>
                                          </p:stCondLst>
                                        </p:cTn>
                                        <p:tgtEl>
                                          <p:spTgt spid="5"/>
                                        </p:tgtEl>
                                        <p:attrNameLst>
                                          <p:attrName>ppt_x</p:attrName>
                                        </p:attrNameLst>
                                      </p:cBhvr>
                                    </p:anim>
                                    <p:anim from="(-#ppt_h/2)" to="(#ppt_y)" calcmode="lin" valueType="num">
                                      <p:cBhvr>
                                        <p:cTn id="27" dur="1000" fill="hold">
                                          <p:stCondLst>
                                            <p:cond delay="0"/>
                                          </p:stCondLst>
                                        </p:cTn>
                                        <p:tgtEl>
                                          <p:spTgt spid="5"/>
                                        </p:tgtEl>
                                        <p:attrNameLst>
                                          <p:attrName>ppt_y</p:attrName>
                                        </p:attrNameLst>
                                      </p:cBhvr>
                                    </p:anim>
                                    <p:animRot by="21600000">
                                      <p:cBhvr>
                                        <p:cTn id="28" dur="1000" fill="hold">
                                          <p:stCondLst>
                                            <p:cond delay="0"/>
                                          </p:stCondLst>
                                        </p:cTn>
                                        <p:tgtEl>
                                          <p:spTgt spid="5"/>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animBg="1"/>
      <p:bldP spid="3" grpId="0" animBg="1"/>
      <p:bldP spid="5" grpId="0"/>
      <p:bldP spid="9" grpId="0"/>
      <p:bldP spid="10"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直角三角形 22"/>
          <p:cNvSpPr/>
          <p:nvPr/>
        </p:nvSpPr>
        <p:spPr>
          <a:xfrm rot="10800000">
            <a:off x="842887" y="2312039"/>
            <a:ext cx="474591" cy="197341"/>
          </a:xfrm>
          <a:prstGeom prst="rtTriangle">
            <a:avLst/>
          </a:prstGeom>
          <a:solidFill>
            <a:schemeClr val="tx1">
              <a:lumMod val="65000"/>
              <a:lumOff val="35000"/>
            </a:schemeClr>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24"/>
          <p:cNvSpPr/>
          <p:nvPr/>
        </p:nvSpPr>
        <p:spPr>
          <a:xfrm rot="10800000">
            <a:off x="7730597" y="2068901"/>
            <a:ext cx="474591" cy="197341"/>
          </a:xfrm>
          <a:prstGeom prst="rtTriangle">
            <a:avLst/>
          </a:prstGeom>
          <a:solidFill>
            <a:schemeClr val="tx1">
              <a:lumMod val="65000"/>
              <a:lumOff val="35000"/>
            </a:schemeClr>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文本框 17"/>
          <p:cNvSpPr txBox="1"/>
          <p:nvPr/>
        </p:nvSpPr>
        <p:spPr>
          <a:xfrm>
            <a:off x="1191394" y="1517322"/>
            <a:ext cx="1503005" cy="246221"/>
          </a:xfrm>
          <a:prstGeom prst="rect">
            <a:avLst/>
          </a:prstGeom>
          <a:noFill/>
        </p:spPr>
        <p:txBody>
          <a:bodyPr wrap="square" lIns="0" tIns="0" rIns="0" bIns="0" rtlCol="0">
            <a:spAutoFit/>
          </a:bodyPr>
          <a:lstStyle/>
          <a:p>
            <a:pPr algn="just" eaLnBrk="1" hangingPunct="1">
              <a:spcBef>
                <a:spcPts val="0"/>
              </a:spcBef>
              <a:spcAft>
                <a:spcPts val="0"/>
              </a:spcAft>
            </a:pPr>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请替换文字内容</a:t>
            </a:r>
          </a:p>
        </p:txBody>
      </p:sp>
      <p:sp>
        <p:nvSpPr>
          <p:cNvPr id="30" name="文本框 18"/>
          <p:cNvSpPr txBox="1"/>
          <p:nvPr/>
        </p:nvSpPr>
        <p:spPr>
          <a:xfrm>
            <a:off x="1191394" y="3693992"/>
            <a:ext cx="1503005" cy="246221"/>
          </a:xfrm>
          <a:prstGeom prst="rect">
            <a:avLst/>
          </a:prstGeom>
          <a:noFill/>
        </p:spPr>
        <p:txBody>
          <a:bodyPr wrap="square" lIns="0" tIns="0" rIns="0" bIns="0" rtlCol="0">
            <a:spAutoFit/>
          </a:bodyPr>
          <a:lstStyle/>
          <a:p>
            <a:pPr eaLnBrk="1" hangingPunct="1">
              <a:spcBef>
                <a:spcPts val="0"/>
              </a:spcBef>
              <a:spcAft>
                <a:spcPts val="0"/>
              </a:spcAft>
            </a:pPr>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请替换文字内容</a:t>
            </a:r>
          </a:p>
        </p:txBody>
      </p:sp>
      <p:sp>
        <p:nvSpPr>
          <p:cNvPr id="37" name="文本框 19"/>
          <p:cNvSpPr txBox="1"/>
          <p:nvPr/>
        </p:nvSpPr>
        <p:spPr>
          <a:xfrm>
            <a:off x="9890891" y="1517322"/>
            <a:ext cx="1436291" cy="246221"/>
          </a:xfrm>
          <a:prstGeom prst="rect">
            <a:avLst/>
          </a:prstGeom>
          <a:noFill/>
        </p:spPr>
        <p:txBody>
          <a:bodyPr wrap="none" lIns="0" tIns="0" rIns="0" bIns="0" rtlCol="0">
            <a:spAutoFit/>
          </a:bodyPr>
          <a:lstStyle/>
          <a:p>
            <a:pPr algn="just" eaLnBrk="1" hangingPunct="1">
              <a:spcBef>
                <a:spcPts val="0"/>
              </a:spcBef>
              <a:spcAft>
                <a:spcPts val="0"/>
              </a:spcAft>
            </a:pPr>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请替换文字内容</a:t>
            </a:r>
          </a:p>
        </p:txBody>
      </p:sp>
      <p:grpSp>
        <p:nvGrpSpPr>
          <p:cNvPr id="32" name="组合 19"/>
          <p:cNvGrpSpPr>
            <a:grpSpLocks/>
          </p:cNvGrpSpPr>
          <p:nvPr/>
        </p:nvGrpSpPr>
        <p:grpSpPr bwMode="auto">
          <a:xfrm>
            <a:off x="795008" y="5330506"/>
            <a:ext cx="11299742" cy="1968999"/>
            <a:chOff x="1160463" y="2922049"/>
            <a:chExt cx="9462285" cy="614823"/>
          </a:xfrm>
        </p:grpSpPr>
        <p:sp>
          <p:nvSpPr>
            <p:cNvPr id="33" name="Text Box 11"/>
            <p:cNvSpPr txBox="1">
              <a:spLocks noChangeArrowheads="1"/>
            </p:cNvSpPr>
            <p:nvPr/>
          </p:nvSpPr>
          <p:spPr bwMode="auto">
            <a:xfrm>
              <a:off x="1160463" y="2922049"/>
              <a:ext cx="1642924" cy="7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just" eaLnBrk="1" hangingPunct="1">
                <a:spcBef>
                  <a:spcPts val="0"/>
                </a:spcBef>
                <a:spcAft>
                  <a:spcPts val="0"/>
                </a:spcAft>
              </a:pP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功能与技术</a:t>
              </a:r>
            </a:p>
          </p:txBody>
        </p:sp>
        <p:sp>
          <p:nvSpPr>
            <p:cNvPr id="34" name="矩形 18"/>
            <p:cNvSpPr>
              <a:spLocks noChangeArrowheads="1"/>
            </p:cNvSpPr>
            <p:nvPr/>
          </p:nvSpPr>
          <p:spPr bwMode="auto">
            <a:xfrm>
              <a:off x="1201328" y="3048084"/>
              <a:ext cx="9421420" cy="48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en-US" altLang="zh-CN" sz="1400" dirty="0" err="1">
                  <a:latin typeface="+mj-ea"/>
                  <a:ea typeface="+mj-ea"/>
                </a:rPr>
                <a:t>HttpWebRequest</a:t>
              </a:r>
              <a:r>
                <a:rPr lang="zh-CN" altLang="en-US" sz="1400" dirty="0">
                  <a:latin typeface="+mj-ea"/>
                  <a:ea typeface="+mj-ea"/>
                </a:rPr>
                <a:t>类主要利用</a:t>
              </a:r>
              <a:r>
                <a:rPr lang="en-US" altLang="zh-CN" sz="1400" dirty="0">
                  <a:latin typeface="+mj-ea"/>
                  <a:ea typeface="+mj-ea"/>
                </a:rPr>
                <a:t>HTTP </a:t>
              </a:r>
              <a:r>
                <a:rPr lang="zh-CN" altLang="en-US" sz="1400" dirty="0">
                  <a:latin typeface="+mj-ea"/>
                  <a:ea typeface="+mj-ea"/>
                </a:rPr>
                <a:t>协议和服务器交互，通常是通过 </a:t>
              </a:r>
              <a:r>
                <a:rPr lang="en-US" altLang="zh-CN" sz="1400" dirty="0">
                  <a:latin typeface="+mj-ea"/>
                  <a:ea typeface="+mj-ea"/>
                </a:rPr>
                <a:t>GET </a:t>
              </a:r>
              <a:r>
                <a:rPr lang="zh-CN" altLang="en-US" sz="1400" dirty="0">
                  <a:latin typeface="+mj-ea"/>
                  <a:ea typeface="+mj-ea"/>
                </a:rPr>
                <a:t>和 </a:t>
              </a:r>
              <a:r>
                <a:rPr lang="en-US" altLang="zh-CN" sz="1400" dirty="0">
                  <a:latin typeface="+mj-ea"/>
                  <a:ea typeface="+mj-ea"/>
                </a:rPr>
                <a:t>POST </a:t>
              </a:r>
              <a:r>
                <a:rPr lang="zh-CN" altLang="en-US" sz="1400" dirty="0">
                  <a:latin typeface="+mj-ea"/>
                  <a:ea typeface="+mj-ea"/>
                </a:rPr>
                <a:t>两种方式来对数据进行获取和提交。用</a:t>
              </a:r>
              <a:r>
                <a:rPr lang="en-US" altLang="zh-CN" sz="1400" dirty="0">
                  <a:latin typeface="+mj-ea"/>
                  <a:ea typeface="+mj-ea"/>
                </a:rPr>
                <a:t>POST</a:t>
              </a:r>
              <a:r>
                <a:rPr lang="zh-CN" altLang="en-US" sz="1400" dirty="0">
                  <a:latin typeface="+mj-ea"/>
                  <a:ea typeface="+mj-ea"/>
                </a:rPr>
                <a:t>获取到了网页框架，用</a:t>
              </a:r>
              <a:r>
                <a:rPr lang="en-US" altLang="zh-CN" sz="1400" dirty="0">
                  <a:latin typeface="+mj-ea"/>
                  <a:ea typeface="+mj-ea"/>
                </a:rPr>
                <a:t>GET</a:t>
              </a:r>
              <a:r>
                <a:rPr lang="zh-CN" altLang="en-US" sz="1400" dirty="0">
                  <a:latin typeface="+mj-ea"/>
                  <a:ea typeface="+mj-ea"/>
                </a:rPr>
                <a:t>获取到课程表信息，用</a:t>
              </a:r>
              <a:r>
                <a:rPr lang="en-US" altLang="zh-CN" sz="1400" dirty="0">
                  <a:latin typeface="+mj-ea"/>
                  <a:ea typeface="+mj-ea"/>
                </a:rPr>
                <a:t>POST</a:t>
              </a:r>
              <a:r>
                <a:rPr lang="zh-CN" altLang="en-US" sz="1400" dirty="0">
                  <a:latin typeface="+mj-ea"/>
                  <a:ea typeface="+mj-ea"/>
                </a:rPr>
                <a:t>向网页发送了账号密码验证码信息，获取到了网页框架，然后用</a:t>
              </a:r>
              <a:r>
                <a:rPr lang="en-US" altLang="zh-CN" sz="1400" dirty="0">
                  <a:latin typeface="+mj-ea"/>
                  <a:ea typeface="+mj-ea"/>
                </a:rPr>
                <a:t>GET</a:t>
              </a:r>
              <a:r>
                <a:rPr lang="zh-CN" altLang="en-US" sz="1400" dirty="0">
                  <a:latin typeface="+mj-ea"/>
                  <a:ea typeface="+mj-ea"/>
                </a:rPr>
                <a:t>获取到课程表信息，将课程表信息保存在一个字符串中。并通过正则表达式获取每个课程的有用的信息。并通过序列化的方式储存起来，以便下次读取。</a:t>
              </a:r>
            </a:p>
            <a:p>
              <a:pPr>
                <a:lnSpc>
                  <a:spcPct val="150000"/>
                </a:lnSpc>
              </a:pPr>
              <a:r>
                <a:rPr lang="zh-CN" altLang="en-US" sz="1400" dirty="0">
                  <a:latin typeface="+mj-ea"/>
                  <a:ea typeface="+mj-ea"/>
                </a:rPr>
                <a:t/>
              </a:r>
              <a:br>
                <a:rPr lang="zh-CN" altLang="en-US" sz="1400" dirty="0">
                  <a:latin typeface="+mj-ea"/>
                  <a:ea typeface="+mj-ea"/>
                </a:rPr>
              </a:br>
              <a:endParaRPr lang="zh-CN" altLang="en-US" sz="1400" dirty="0">
                <a:latin typeface="+mj-ea"/>
                <a:ea typeface="+mj-ea"/>
              </a:endParaRPr>
            </a:p>
          </p:txBody>
        </p:sp>
      </p:grpSp>
      <p:sp>
        <p:nvSpPr>
          <p:cNvPr id="17" name="TextBox 8"/>
          <p:cNvSpPr txBox="1"/>
          <p:nvPr/>
        </p:nvSpPr>
        <p:spPr>
          <a:xfrm>
            <a:off x="5273787" y="386548"/>
            <a:ext cx="2311176" cy="447739"/>
          </a:xfrm>
          <a:prstGeom prst="rect">
            <a:avLst/>
          </a:prstGeom>
          <a:noFill/>
        </p:spPr>
        <p:txBody>
          <a:bodyPr wrap="square" lIns="0" tIns="0" rIns="0" bIns="0" rtlCol="0" anchor="ctr">
            <a:spAutoFit/>
          </a:bodyPr>
          <a:lstStyle/>
          <a:p>
            <a:pPr algn="ctr"/>
            <a:r>
              <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登录界面</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9" name="图片 18">
            <a:extLst>
              <a:ext uri="{FF2B5EF4-FFF2-40B4-BE49-F238E27FC236}">
                <a16:creationId xmlns:a16="http://schemas.microsoft.com/office/drawing/2014/main" id="{E313D969-FC6C-4482-96C5-C3DBF9827642}"/>
              </a:ext>
            </a:extLst>
          </p:cNvPr>
          <p:cNvPicPr/>
          <p:nvPr/>
        </p:nvPicPr>
        <p:blipFill>
          <a:blip r:embed="rId3"/>
          <a:stretch>
            <a:fillRect/>
          </a:stretch>
        </p:blipFill>
        <p:spPr>
          <a:xfrm>
            <a:off x="1317478" y="1956675"/>
            <a:ext cx="5274310" cy="1984375"/>
          </a:xfrm>
          <a:prstGeom prst="rect">
            <a:avLst/>
          </a:prstGeom>
        </p:spPr>
      </p:pic>
      <p:pic>
        <p:nvPicPr>
          <p:cNvPr id="2" name="图片 1">
            <a:extLst>
              <a:ext uri="{FF2B5EF4-FFF2-40B4-BE49-F238E27FC236}">
                <a16:creationId xmlns:a16="http://schemas.microsoft.com/office/drawing/2014/main" id="{59BEBE07-1F60-4C29-BE7F-5ED9D4EE0677}"/>
              </a:ext>
            </a:extLst>
          </p:cNvPr>
          <p:cNvPicPr>
            <a:picLocks noChangeAspect="1"/>
          </p:cNvPicPr>
          <p:nvPr/>
        </p:nvPicPr>
        <p:blipFill>
          <a:blip r:embed="rId4"/>
          <a:stretch>
            <a:fillRect/>
          </a:stretch>
        </p:blipFill>
        <p:spPr>
          <a:xfrm>
            <a:off x="8205188" y="1956675"/>
            <a:ext cx="1865538" cy="3316511"/>
          </a:xfrm>
          <a:prstGeom prst="rect">
            <a:avLst/>
          </a:prstGeom>
        </p:spPr>
      </p:pic>
      <p:pic>
        <p:nvPicPr>
          <p:cNvPr id="4" name="图片 3">
            <a:extLst>
              <a:ext uri="{FF2B5EF4-FFF2-40B4-BE49-F238E27FC236}">
                <a16:creationId xmlns:a16="http://schemas.microsoft.com/office/drawing/2014/main" id="{36F92B5B-7DBD-4FE2-81D9-88C14CA7EE68}"/>
              </a:ext>
            </a:extLst>
          </p:cNvPr>
          <p:cNvPicPr>
            <a:picLocks noChangeAspect="1"/>
          </p:cNvPicPr>
          <p:nvPr/>
        </p:nvPicPr>
        <p:blipFill>
          <a:blip r:embed="rId5"/>
          <a:stretch>
            <a:fillRect/>
          </a:stretch>
        </p:blipFill>
        <p:spPr>
          <a:xfrm>
            <a:off x="841344" y="1632086"/>
            <a:ext cx="2097206" cy="688908"/>
          </a:xfrm>
          <a:prstGeom prst="rect">
            <a:avLst/>
          </a:prstGeom>
        </p:spPr>
      </p:pic>
      <p:pic>
        <p:nvPicPr>
          <p:cNvPr id="5" name="图片 4">
            <a:extLst>
              <a:ext uri="{FF2B5EF4-FFF2-40B4-BE49-F238E27FC236}">
                <a16:creationId xmlns:a16="http://schemas.microsoft.com/office/drawing/2014/main" id="{E297F1AE-5CE1-4AFF-AE22-734E359F1A15}"/>
              </a:ext>
            </a:extLst>
          </p:cNvPr>
          <p:cNvPicPr>
            <a:picLocks noChangeAspect="1"/>
          </p:cNvPicPr>
          <p:nvPr/>
        </p:nvPicPr>
        <p:blipFill>
          <a:blip r:embed="rId5"/>
          <a:stretch>
            <a:fillRect/>
          </a:stretch>
        </p:blipFill>
        <p:spPr>
          <a:xfrm>
            <a:off x="7740736" y="1379993"/>
            <a:ext cx="2097206" cy="688908"/>
          </a:xfrm>
          <a:prstGeom prst="rect">
            <a:avLst/>
          </a:prstGeom>
        </p:spPr>
      </p:pic>
      <p:sp>
        <p:nvSpPr>
          <p:cNvPr id="26" name="文本框 17">
            <a:extLst>
              <a:ext uri="{FF2B5EF4-FFF2-40B4-BE49-F238E27FC236}">
                <a16:creationId xmlns:a16="http://schemas.microsoft.com/office/drawing/2014/main" id="{5FFB00F7-ED4B-41DC-A72A-ABBC719806C8}"/>
              </a:ext>
            </a:extLst>
          </p:cNvPr>
          <p:cNvSpPr txBox="1"/>
          <p:nvPr/>
        </p:nvSpPr>
        <p:spPr>
          <a:xfrm>
            <a:off x="894293" y="1846142"/>
            <a:ext cx="2097206" cy="246221"/>
          </a:xfrm>
          <a:prstGeom prst="rect">
            <a:avLst/>
          </a:prstGeom>
          <a:noFill/>
        </p:spPr>
        <p:txBody>
          <a:bodyPr wrap="square" lIns="0" tIns="0" rIns="0" bIns="0" rtlCol="0">
            <a:spAutoFit/>
          </a:bodyPr>
          <a:lstStyle/>
          <a:p>
            <a:pPr algn="just" eaLnBrk="1" hangingPunct="1">
              <a:spcBef>
                <a:spcPts val="0"/>
              </a:spcBef>
              <a:spcAft>
                <a:spcPts val="0"/>
              </a:spcAft>
            </a:pPr>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教务管理系统登录界面</a:t>
            </a:r>
          </a:p>
        </p:txBody>
      </p:sp>
      <p:sp>
        <p:nvSpPr>
          <p:cNvPr id="35" name="文本框 17">
            <a:extLst>
              <a:ext uri="{FF2B5EF4-FFF2-40B4-BE49-F238E27FC236}">
                <a16:creationId xmlns:a16="http://schemas.microsoft.com/office/drawing/2014/main" id="{0337FDE9-A9CE-41E7-85EC-7C07A9875F94}"/>
              </a:ext>
            </a:extLst>
          </p:cNvPr>
          <p:cNvSpPr txBox="1"/>
          <p:nvPr/>
        </p:nvSpPr>
        <p:spPr>
          <a:xfrm>
            <a:off x="8037836" y="1592205"/>
            <a:ext cx="1503005" cy="246221"/>
          </a:xfrm>
          <a:prstGeom prst="rect">
            <a:avLst/>
          </a:prstGeom>
          <a:noFill/>
        </p:spPr>
        <p:txBody>
          <a:bodyPr wrap="square" lIns="0" tIns="0" rIns="0" bIns="0" rtlCol="0">
            <a:spAutoFit/>
          </a:bodyPr>
          <a:lstStyle/>
          <a:p>
            <a:pPr algn="just" eaLnBrk="1" hangingPunct="1">
              <a:spcBef>
                <a:spcPts val="0"/>
              </a:spcBef>
              <a:spcAft>
                <a:spcPts val="0"/>
              </a:spcAft>
            </a:pPr>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“简约课程表”</a:t>
            </a:r>
          </a:p>
        </p:txBody>
      </p:sp>
    </p:spTree>
    <p:extLst>
      <p:ext uri="{BB962C8B-B14F-4D97-AF65-F5344CB8AC3E}">
        <p14:creationId xmlns:p14="http://schemas.microsoft.com/office/powerpoint/2010/main" val="1953813671"/>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right)">
                                      <p:cBhvr>
                                        <p:cTn id="13" dur="500"/>
                                        <p:tgtEl>
                                          <p:spTgt spid="23"/>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500" fill="hold"/>
                                        <p:tgtEl>
                                          <p:spTgt spid="29"/>
                                        </p:tgtEl>
                                        <p:attrNameLst>
                                          <p:attrName>ppt_w</p:attrName>
                                        </p:attrNameLst>
                                      </p:cBhvr>
                                      <p:tavLst>
                                        <p:tav tm="0">
                                          <p:val>
                                            <p:fltVal val="0"/>
                                          </p:val>
                                        </p:tav>
                                        <p:tav tm="100000">
                                          <p:val>
                                            <p:strVal val="#ppt_w"/>
                                          </p:val>
                                        </p:tav>
                                      </p:tavLst>
                                    </p:anim>
                                    <p:anim calcmode="lin" valueType="num">
                                      <p:cBhvr>
                                        <p:cTn id="18" dur="500" fill="hold"/>
                                        <p:tgtEl>
                                          <p:spTgt spid="29"/>
                                        </p:tgtEl>
                                        <p:attrNameLst>
                                          <p:attrName>ppt_h</p:attrName>
                                        </p:attrNameLst>
                                      </p:cBhvr>
                                      <p:tavLst>
                                        <p:tav tm="0">
                                          <p:val>
                                            <p:fltVal val="0"/>
                                          </p:val>
                                        </p:tav>
                                        <p:tav tm="100000">
                                          <p:val>
                                            <p:strVal val="#ppt_h"/>
                                          </p:val>
                                        </p:tav>
                                      </p:tavLst>
                                    </p:anim>
                                    <p:animEffect transition="in" filter="fade">
                                      <p:cBhvr>
                                        <p:cTn id="19" dur="500"/>
                                        <p:tgtEl>
                                          <p:spTgt spid="29"/>
                                        </p:tgtEl>
                                      </p:cBhvr>
                                    </p:animEffect>
                                  </p:childTnLst>
                                </p:cTn>
                              </p:par>
                            </p:childTnLst>
                          </p:cTn>
                        </p:par>
                        <p:par>
                          <p:cTn id="20" fill="hold">
                            <p:stCondLst>
                              <p:cond delay="1500"/>
                            </p:stCondLst>
                            <p:childTnLst>
                              <p:par>
                                <p:cTn id="21" presetID="22" presetClass="entr" presetSubtype="2"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right)">
                                      <p:cBhvr>
                                        <p:cTn id="23" dur="500"/>
                                        <p:tgtEl>
                                          <p:spTgt spid="25"/>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p:cTn id="27" dur="500" fill="hold"/>
                                        <p:tgtEl>
                                          <p:spTgt spid="30"/>
                                        </p:tgtEl>
                                        <p:attrNameLst>
                                          <p:attrName>ppt_w</p:attrName>
                                        </p:attrNameLst>
                                      </p:cBhvr>
                                      <p:tavLst>
                                        <p:tav tm="0">
                                          <p:val>
                                            <p:fltVal val="0"/>
                                          </p:val>
                                        </p:tav>
                                        <p:tav tm="100000">
                                          <p:val>
                                            <p:strVal val="#ppt_w"/>
                                          </p:val>
                                        </p:tav>
                                      </p:tavLst>
                                    </p:anim>
                                    <p:anim calcmode="lin" valueType="num">
                                      <p:cBhvr>
                                        <p:cTn id="28" dur="500" fill="hold"/>
                                        <p:tgtEl>
                                          <p:spTgt spid="30"/>
                                        </p:tgtEl>
                                        <p:attrNameLst>
                                          <p:attrName>ppt_h</p:attrName>
                                        </p:attrNameLst>
                                      </p:cBhvr>
                                      <p:tavLst>
                                        <p:tav tm="0">
                                          <p:val>
                                            <p:fltVal val="0"/>
                                          </p:val>
                                        </p:tav>
                                        <p:tav tm="100000">
                                          <p:val>
                                            <p:strVal val="#ppt_h"/>
                                          </p:val>
                                        </p:tav>
                                      </p:tavLst>
                                    </p:anim>
                                    <p:animEffect transition="in" filter="fade">
                                      <p:cBhvr>
                                        <p:cTn id="29" dur="500"/>
                                        <p:tgtEl>
                                          <p:spTgt spid="30"/>
                                        </p:tgtEl>
                                      </p:cBhvr>
                                    </p:animEffect>
                                  </p:childTnLst>
                                </p:cTn>
                              </p:par>
                            </p:childTnLst>
                          </p:cTn>
                        </p:par>
                        <p:par>
                          <p:cTn id="30" fill="hold">
                            <p:stCondLst>
                              <p:cond delay="2500"/>
                            </p:stCondLst>
                            <p:childTnLst>
                              <p:par>
                                <p:cTn id="31" presetID="2" presetClass="entr" presetSubtype="4" fill="hold" nodeType="after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additive="base">
                                        <p:cTn id="33" dur="500" fill="hold"/>
                                        <p:tgtEl>
                                          <p:spTgt spid="32"/>
                                        </p:tgtEl>
                                        <p:attrNameLst>
                                          <p:attrName>ppt_x</p:attrName>
                                        </p:attrNameLst>
                                      </p:cBhvr>
                                      <p:tavLst>
                                        <p:tav tm="0">
                                          <p:val>
                                            <p:strVal val="#ppt_x"/>
                                          </p:val>
                                        </p:tav>
                                        <p:tav tm="100000">
                                          <p:val>
                                            <p:strVal val="#ppt_x"/>
                                          </p:val>
                                        </p:tav>
                                      </p:tavLst>
                                    </p:anim>
                                    <p:anim calcmode="lin" valueType="num">
                                      <p:cBhvr additive="base">
                                        <p:cTn id="34" dur="500" fill="hold"/>
                                        <p:tgtEl>
                                          <p:spTgt spid="32"/>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26"/>
                                        </p:tgtEl>
                                        <p:attrNameLst>
                                          <p:attrName>style.visibility</p:attrName>
                                        </p:attrNameLst>
                                      </p:cBhvr>
                                      <p:to>
                                        <p:strVal val="visible"/>
                                      </p:to>
                                    </p:set>
                                    <p:anim calcmode="lin" valueType="num">
                                      <p:cBhvr>
                                        <p:cTn id="38" dur="500" fill="hold"/>
                                        <p:tgtEl>
                                          <p:spTgt spid="26"/>
                                        </p:tgtEl>
                                        <p:attrNameLst>
                                          <p:attrName>ppt_w</p:attrName>
                                        </p:attrNameLst>
                                      </p:cBhvr>
                                      <p:tavLst>
                                        <p:tav tm="0">
                                          <p:val>
                                            <p:fltVal val="0"/>
                                          </p:val>
                                        </p:tav>
                                        <p:tav tm="100000">
                                          <p:val>
                                            <p:strVal val="#ppt_w"/>
                                          </p:val>
                                        </p:tav>
                                      </p:tavLst>
                                    </p:anim>
                                    <p:anim calcmode="lin" valueType="num">
                                      <p:cBhvr>
                                        <p:cTn id="39" dur="500" fill="hold"/>
                                        <p:tgtEl>
                                          <p:spTgt spid="26"/>
                                        </p:tgtEl>
                                        <p:attrNameLst>
                                          <p:attrName>ppt_h</p:attrName>
                                        </p:attrNameLst>
                                      </p:cBhvr>
                                      <p:tavLst>
                                        <p:tav tm="0">
                                          <p:val>
                                            <p:fltVal val="0"/>
                                          </p:val>
                                        </p:tav>
                                        <p:tav tm="100000">
                                          <p:val>
                                            <p:strVal val="#ppt_h"/>
                                          </p:val>
                                        </p:tav>
                                      </p:tavLst>
                                    </p:anim>
                                    <p:animEffect transition="in" filter="fade">
                                      <p:cBhvr>
                                        <p:cTn id="40" dur="500"/>
                                        <p:tgtEl>
                                          <p:spTgt spid="26"/>
                                        </p:tgtEl>
                                      </p:cBhvr>
                                    </p:animEffect>
                                  </p:childTnLst>
                                </p:cTn>
                              </p:par>
                            </p:childTnLst>
                          </p:cTn>
                        </p:par>
                        <p:par>
                          <p:cTn id="41" fill="hold">
                            <p:stCondLst>
                              <p:cond delay="3500"/>
                            </p:stCondLst>
                            <p:childTnLst>
                              <p:par>
                                <p:cTn id="42" presetID="53" presetClass="entr" presetSubtype="16" fill="hold" grpId="0" nodeType="afterEffect">
                                  <p:stCondLst>
                                    <p:cond delay="0"/>
                                  </p:stCondLst>
                                  <p:childTnLst>
                                    <p:set>
                                      <p:cBhvr>
                                        <p:cTn id="43" dur="1" fill="hold">
                                          <p:stCondLst>
                                            <p:cond delay="0"/>
                                          </p:stCondLst>
                                        </p:cTn>
                                        <p:tgtEl>
                                          <p:spTgt spid="35"/>
                                        </p:tgtEl>
                                        <p:attrNameLst>
                                          <p:attrName>style.visibility</p:attrName>
                                        </p:attrNameLst>
                                      </p:cBhvr>
                                      <p:to>
                                        <p:strVal val="visible"/>
                                      </p:to>
                                    </p:set>
                                    <p:anim calcmode="lin" valueType="num">
                                      <p:cBhvr>
                                        <p:cTn id="44" dur="500" fill="hold"/>
                                        <p:tgtEl>
                                          <p:spTgt spid="35"/>
                                        </p:tgtEl>
                                        <p:attrNameLst>
                                          <p:attrName>ppt_w</p:attrName>
                                        </p:attrNameLst>
                                      </p:cBhvr>
                                      <p:tavLst>
                                        <p:tav tm="0">
                                          <p:val>
                                            <p:fltVal val="0"/>
                                          </p:val>
                                        </p:tav>
                                        <p:tav tm="100000">
                                          <p:val>
                                            <p:strVal val="#ppt_w"/>
                                          </p:val>
                                        </p:tav>
                                      </p:tavLst>
                                    </p:anim>
                                    <p:anim calcmode="lin" valueType="num">
                                      <p:cBhvr>
                                        <p:cTn id="45" dur="500" fill="hold"/>
                                        <p:tgtEl>
                                          <p:spTgt spid="35"/>
                                        </p:tgtEl>
                                        <p:attrNameLst>
                                          <p:attrName>ppt_h</p:attrName>
                                        </p:attrNameLst>
                                      </p:cBhvr>
                                      <p:tavLst>
                                        <p:tav tm="0">
                                          <p:val>
                                            <p:fltVal val="0"/>
                                          </p:val>
                                        </p:tav>
                                        <p:tav tm="100000">
                                          <p:val>
                                            <p:strVal val="#ppt_h"/>
                                          </p:val>
                                        </p:tav>
                                      </p:tavLst>
                                    </p:anim>
                                    <p:animEffect transition="in" filter="fade">
                                      <p:cBhvr>
                                        <p:cTn id="4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9" grpId="0"/>
      <p:bldP spid="30" grpId="0"/>
      <p:bldP spid="37" grpId="0"/>
      <p:bldP spid="26" grpId="0"/>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MH_SubTitle_3"/>
          <p:cNvSpPr>
            <a:spLocks noChangeArrowheads="1"/>
          </p:cNvSpPr>
          <p:nvPr/>
        </p:nvSpPr>
        <p:spPr bwMode="auto">
          <a:xfrm>
            <a:off x="2638089" y="3927751"/>
            <a:ext cx="711506" cy="711507"/>
          </a:xfrm>
          <a:prstGeom prst="ellipse">
            <a:avLst/>
          </a:prstGeom>
          <a:solidFill>
            <a:schemeClr val="accent1"/>
          </a:solidFill>
          <a:ln w="254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100">
                <a:solidFill>
                  <a:srgbClr val="FFFFFF"/>
                </a:solidFill>
                <a:ea typeface="微软雅黑" panose="020B0503020204020204" pitchFamily="34" charset="-122"/>
                <a:cs typeface="+mn-ea"/>
                <a:sym typeface="Arial" panose="020B0604020202020204" pitchFamily="34" charset="0"/>
              </a:rPr>
              <a:t>请替换文字内容</a:t>
            </a:r>
            <a:endParaRPr lang="zh-CN" altLang="en-US" sz="1100" dirty="0">
              <a:solidFill>
                <a:srgbClr val="FFFFFF"/>
              </a:solidFill>
              <a:ea typeface="微软雅黑" panose="020B0503020204020204" pitchFamily="34" charset="-122"/>
              <a:cs typeface="+mn-ea"/>
              <a:sym typeface="Arial" panose="020B0604020202020204" pitchFamily="34" charset="0"/>
            </a:endParaRPr>
          </a:p>
        </p:txBody>
      </p:sp>
      <p:sp>
        <p:nvSpPr>
          <p:cNvPr id="16" name="TextBox 23"/>
          <p:cNvSpPr txBox="1"/>
          <p:nvPr/>
        </p:nvSpPr>
        <p:spPr>
          <a:xfrm>
            <a:off x="4708766" y="5766590"/>
            <a:ext cx="3007064" cy="521040"/>
          </a:xfrm>
          <a:prstGeom prst="rect">
            <a:avLst/>
          </a:prstGeom>
          <a:noFill/>
        </p:spPr>
        <p:txBody>
          <a:bodyPr wrap="square" lIns="0" tIns="0" rIns="0" bIns="0" rtlCol="0">
            <a:spAutoFit/>
          </a:bodyPr>
          <a:lstStyle/>
          <a:p>
            <a:pPr>
              <a:lnSpc>
                <a:spcPct val="150000"/>
              </a:lnSpc>
            </a:pP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点击按钮后，通过信号源</a:t>
            </a:r>
            <a:r>
              <a:rPr lang="en-US" altLang="zh-CN" sz="1200" dirty="0">
                <a:latin typeface="Arial" panose="020B0604020202020204" pitchFamily="34" charset="0"/>
                <a:ea typeface="微软雅黑" panose="020B0503020204020204" pitchFamily="34" charset="-122"/>
                <a:cs typeface="+mn-ea"/>
                <a:sym typeface="Arial" panose="020B0604020202020204" pitchFamily="34" charset="0"/>
              </a:rPr>
              <a:t>sender</a:t>
            </a: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获取信息，然后</a:t>
            </a:r>
            <a:r>
              <a:rPr lang="en-US" altLang="zh-CN" sz="1200" dirty="0" err="1">
                <a:latin typeface="Arial" panose="020B0604020202020204" pitchFamily="34" charset="0"/>
                <a:ea typeface="微软雅黑" panose="020B0503020204020204" pitchFamily="34" charset="-122"/>
                <a:cs typeface="+mn-ea"/>
                <a:sym typeface="Arial" panose="020B0604020202020204" pitchFamily="34" charset="0"/>
              </a:rPr>
              <a:t>DisplayAlert</a:t>
            </a: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控件展示出相关信息。</a:t>
            </a:r>
            <a:endParaRPr lang="en-GB" altLang="zh-CN" sz="12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TextBox 24"/>
          <p:cNvSpPr txBox="1"/>
          <p:nvPr/>
        </p:nvSpPr>
        <p:spPr>
          <a:xfrm>
            <a:off x="4688216" y="5478114"/>
            <a:ext cx="718145" cy="236219"/>
          </a:xfrm>
          <a:prstGeom prst="rect">
            <a:avLst/>
          </a:prstGeom>
          <a:noFill/>
        </p:spPr>
        <p:txBody>
          <a:bodyPr wrap="none" lIns="0" tIns="0" rIns="0" bIns="0" rtlCol="0">
            <a:spAutoFit/>
          </a:bodyPr>
          <a:lstStyle/>
          <a:p>
            <a:pPr>
              <a:lnSpc>
                <a:spcPct val="120000"/>
              </a:lnSpc>
            </a:pPr>
            <a:r>
              <a:rPr lang="zh-CN" altLang="en-US" sz="1400" b="1" dirty="0">
                <a:latin typeface="Arial" panose="020B0604020202020204" pitchFamily="34" charset="0"/>
                <a:ea typeface="微软雅黑" panose="020B0503020204020204" pitchFamily="34" charset="-122"/>
                <a:cs typeface="+mn-ea"/>
                <a:sym typeface="Arial" panose="020B0604020202020204" pitchFamily="34" charset="0"/>
              </a:rPr>
              <a:t>课程详情</a:t>
            </a:r>
          </a:p>
        </p:txBody>
      </p:sp>
      <p:sp>
        <p:nvSpPr>
          <p:cNvPr id="18" name="TextBox 23"/>
          <p:cNvSpPr txBox="1"/>
          <p:nvPr/>
        </p:nvSpPr>
        <p:spPr>
          <a:xfrm>
            <a:off x="9062812" y="5766590"/>
            <a:ext cx="2360168" cy="443198"/>
          </a:xfrm>
          <a:prstGeom prst="rect">
            <a:avLst/>
          </a:prstGeom>
          <a:noFill/>
        </p:spPr>
        <p:txBody>
          <a:bodyPr wrap="square" lIns="0" tIns="0" rIns="0" bIns="0" rtlCol="0">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TextBox 24"/>
          <p:cNvSpPr txBox="1"/>
          <p:nvPr/>
        </p:nvSpPr>
        <p:spPr>
          <a:xfrm>
            <a:off x="9062811" y="5493358"/>
            <a:ext cx="1256754" cy="258532"/>
          </a:xfrm>
          <a:prstGeom prst="rect">
            <a:avLst/>
          </a:prstGeom>
          <a:noFill/>
        </p:spPr>
        <p:txBody>
          <a:bodyPr wrap="none" lIns="0" tIns="0" rIns="0" bIns="0" rtlCol="0">
            <a:spAutoFit/>
          </a:bodyPr>
          <a:lstStyle/>
          <a:p>
            <a:pPr>
              <a:lnSpc>
                <a:spcPct val="120000"/>
              </a:lnSpc>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23"/>
          <p:cNvSpPr txBox="1"/>
          <p:nvPr/>
        </p:nvSpPr>
        <p:spPr>
          <a:xfrm>
            <a:off x="1501285" y="2152731"/>
            <a:ext cx="2360168" cy="443198"/>
          </a:xfrm>
          <a:prstGeom prst="rect">
            <a:avLst/>
          </a:prstGeom>
          <a:noFill/>
        </p:spPr>
        <p:txBody>
          <a:bodyPr wrap="square" lIns="0" tIns="0" rIns="0" bIns="0" rtlCol="0">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TextBox 24"/>
          <p:cNvSpPr txBox="1"/>
          <p:nvPr/>
        </p:nvSpPr>
        <p:spPr>
          <a:xfrm>
            <a:off x="1501284" y="1879498"/>
            <a:ext cx="1256754" cy="258532"/>
          </a:xfrm>
          <a:prstGeom prst="rect">
            <a:avLst/>
          </a:prstGeom>
          <a:noFill/>
        </p:spPr>
        <p:txBody>
          <a:bodyPr wrap="none" lIns="0" tIns="0" rIns="0" bIns="0"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p>
        </p:txBody>
      </p:sp>
      <p:sp>
        <p:nvSpPr>
          <p:cNvPr id="22" name="TextBox 23"/>
          <p:cNvSpPr txBox="1"/>
          <p:nvPr/>
        </p:nvSpPr>
        <p:spPr>
          <a:xfrm>
            <a:off x="5061223" y="2152731"/>
            <a:ext cx="3154275" cy="1661993"/>
          </a:xfrm>
          <a:prstGeom prst="rect">
            <a:avLst/>
          </a:prstGeom>
          <a:noFill/>
        </p:spPr>
        <p:txBody>
          <a:bodyPr wrap="square" lIns="0" tIns="0" rIns="0" bIns="0" rtlCol="0">
            <a:spAutoFit/>
          </a:bodyPr>
          <a:lstStyle/>
          <a:p>
            <a:pPr>
              <a:lnSpc>
                <a:spcPct val="150000"/>
              </a:lnSpc>
            </a:pP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利用保存的课程信息（</a:t>
            </a:r>
            <a:r>
              <a:rPr lang="en-US" altLang="zh-CN" sz="1200" dirty="0">
                <a:latin typeface="Arial" panose="020B0604020202020204" pitchFamily="34" charset="0"/>
                <a:ea typeface="微软雅黑" panose="020B0503020204020204" pitchFamily="34" charset="-122"/>
                <a:cs typeface="+mn-ea"/>
                <a:sym typeface="Arial" panose="020B0604020202020204" pitchFamily="34" charset="0"/>
              </a:rPr>
              <a:t>List</a:t>
            </a: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）构造课程的按钮群，每个课程保存了课程的名字、老师、上课以及下课时间、开课和结课的周数等信息，</a:t>
            </a:r>
            <a:r>
              <a:rPr lang="zh-CN" altLang="en-US" sz="1200" dirty="0" smtClean="0">
                <a:latin typeface="Arial" panose="020B0604020202020204" pitchFamily="34" charset="0"/>
                <a:ea typeface="微软雅黑" panose="020B0503020204020204" pitchFamily="34" charset="-122"/>
                <a:cs typeface="+mn-ea"/>
                <a:sym typeface="Arial" panose="020B0604020202020204" pitchFamily="34" charset="0"/>
              </a:rPr>
              <a:t>用</a:t>
            </a:r>
            <a:r>
              <a:rPr lang="en-US" altLang="zh-CN" sz="1200" dirty="0" err="1" smtClean="0">
                <a:latin typeface="Arial" panose="020B0604020202020204" pitchFamily="34" charset="0"/>
                <a:ea typeface="微软雅黑" panose="020B0503020204020204" pitchFamily="34" charset="-122"/>
                <a:cs typeface="+mn-ea"/>
                <a:sym typeface="Arial" panose="020B0604020202020204" pitchFamily="34" charset="0"/>
              </a:rPr>
              <a:t>Linq</a:t>
            </a: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语句挑选出本周的课程，同时利用上课和下课时间为按钮设置跨越的行数，修改属性美化界面。</a:t>
            </a:r>
            <a:endParaRPr lang="en-GB" altLang="zh-CN" sz="12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TextBox 24"/>
          <p:cNvSpPr txBox="1"/>
          <p:nvPr/>
        </p:nvSpPr>
        <p:spPr>
          <a:xfrm>
            <a:off x="5047288" y="1901811"/>
            <a:ext cx="718145" cy="236219"/>
          </a:xfrm>
          <a:prstGeom prst="rect">
            <a:avLst/>
          </a:prstGeom>
          <a:noFill/>
        </p:spPr>
        <p:txBody>
          <a:bodyPr wrap="none" lIns="0" tIns="0" rIns="0" bIns="0" rtlCol="0">
            <a:spAutoFit/>
          </a:bodyPr>
          <a:lstStyle/>
          <a:p>
            <a:pPr>
              <a:lnSpc>
                <a:spcPct val="120000"/>
              </a:lnSpc>
            </a:pPr>
            <a:r>
              <a:rPr lang="zh-CN" altLang="en-US" sz="1400" b="1" dirty="0">
                <a:latin typeface="Arial" panose="020B0604020202020204" pitchFamily="34" charset="0"/>
                <a:ea typeface="微软雅黑" panose="020B0503020204020204" pitchFamily="34" charset="-122"/>
                <a:cs typeface="+mn-ea"/>
                <a:sym typeface="Arial" panose="020B0604020202020204" pitchFamily="34" charset="0"/>
              </a:rPr>
              <a:t>课程界面</a:t>
            </a:r>
          </a:p>
        </p:txBody>
      </p:sp>
      <p:sp>
        <p:nvSpPr>
          <p:cNvPr id="24" name="TextBox 8"/>
          <p:cNvSpPr txBox="1"/>
          <p:nvPr/>
        </p:nvSpPr>
        <p:spPr>
          <a:xfrm>
            <a:off x="5273787" y="394974"/>
            <a:ext cx="2311176" cy="430887"/>
          </a:xfrm>
          <a:prstGeom prst="rect">
            <a:avLst/>
          </a:prstGeom>
          <a:noFill/>
        </p:spPr>
        <p:txBody>
          <a:bodyPr wrap="square" lIns="0" tIns="0" rIns="0" bIns="0" rtlCol="0" anchor="ctr">
            <a:spAutoFit/>
          </a:bodyPr>
          <a:lstStyle/>
          <a:p>
            <a:pPr algn="ctr"/>
            <a:r>
              <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课程页面</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TextBox 8"/>
          <p:cNvSpPr txBox="1"/>
          <p:nvPr/>
        </p:nvSpPr>
        <p:spPr>
          <a:xfrm>
            <a:off x="5273787" y="853695"/>
            <a:ext cx="2311176" cy="169277"/>
          </a:xfrm>
          <a:prstGeom prst="rect">
            <a:avLst/>
          </a:prstGeom>
          <a:noFill/>
        </p:spPr>
        <p:txBody>
          <a:bodyPr wrap="square" lIns="0" tIns="0" rIns="0" bIns="0" rtlCol="0" anchor="ctr">
            <a:spAutoFit/>
          </a:bodyPr>
          <a:lstStyle/>
          <a:p>
            <a:pPr algn="ctr"/>
            <a:r>
              <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25">
            <a:extLst>
              <a:ext uri="{FF2B5EF4-FFF2-40B4-BE49-F238E27FC236}">
                <a16:creationId xmlns:a16="http://schemas.microsoft.com/office/drawing/2014/main" id="{8FB17569-CCA1-4F2E-9A63-73985F169690}"/>
              </a:ext>
            </a:extLst>
          </p:cNvPr>
          <p:cNvSpPr/>
          <p:nvPr/>
        </p:nvSpPr>
        <p:spPr>
          <a:xfrm rot="10800000">
            <a:off x="536347" y="1148062"/>
            <a:ext cx="474591" cy="197341"/>
          </a:xfrm>
          <a:prstGeom prst="rtTriangle">
            <a:avLst/>
          </a:prstGeom>
          <a:solidFill>
            <a:schemeClr val="tx1">
              <a:lumMod val="65000"/>
              <a:lumOff val="35000"/>
            </a:schemeClr>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7" name="图片 26">
            <a:extLst>
              <a:ext uri="{FF2B5EF4-FFF2-40B4-BE49-F238E27FC236}">
                <a16:creationId xmlns:a16="http://schemas.microsoft.com/office/drawing/2014/main" id="{1A7190D5-E51F-4792-B395-D9673E66E6C5}"/>
              </a:ext>
            </a:extLst>
          </p:cNvPr>
          <p:cNvPicPr>
            <a:picLocks noChangeAspect="1"/>
          </p:cNvPicPr>
          <p:nvPr/>
        </p:nvPicPr>
        <p:blipFill>
          <a:blip r:embed="rId3"/>
          <a:stretch>
            <a:fillRect/>
          </a:stretch>
        </p:blipFill>
        <p:spPr>
          <a:xfrm>
            <a:off x="587753" y="476455"/>
            <a:ext cx="2097206" cy="688908"/>
          </a:xfrm>
          <a:prstGeom prst="rect">
            <a:avLst/>
          </a:prstGeom>
        </p:spPr>
      </p:pic>
      <p:sp>
        <p:nvSpPr>
          <p:cNvPr id="2" name="矩形 1">
            <a:extLst>
              <a:ext uri="{FF2B5EF4-FFF2-40B4-BE49-F238E27FC236}">
                <a16:creationId xmlns:a16="http://schemas.microsoft.com/office/drawing/2014/main" id="{1C0DD994-7353-465A-BF89-DA868C4BA6EC}"/>
              </a:ext>
            </a:extLst>
          </p:cNvPr>
          <p:cNvSpPr/>
          <p:nvPr/>
        </p:nvSpPr>
        <p:spPr>
          <a:xfrm>
            <a:off x="1082358" y="636243"/>
            <a:ext cx="1107996" cy="369332"/>
          </a:xfrm>
          <a:prstGeom prst="rect">
            <a:avLst/>
          </a:prstGeom>
        </p:spPr>
        <p:txBody>
          <a:bodyPr wrap="none">
            <a:spAutoFit/>
          </a:bodyPr>
          <a:lstStyle/>
          <a:p>
            <a:r>
              <a:rPr lang="zh-CN" altLang="en-US" dirty="0">
                <a:solidFill>
                  <a:schemeClr val="bg1"/>
                </a:solidFill>
              </a:rPr>
              <a:t>课程界面</a:t>
            </a:r>
          </a:p>
        </p:txBody>
      </p:sp>
      <p:pic>
        <p:nvPicPr>
          <p:cNvPr id="3" name="图片 2">
            <a:extLst>
              <a:ext uri="{FF2B5EF4-FFF2-40B4-BE49-F238E27FC236}">
                <a16:creationId xmlns:a16="http://schemas.microsoft.com/office/drawing/2014/main" id="{33A0A471-BB51-4C9E-B54A-071771DF0A41}"/>
              </a:ext>
            </a:extLst>
          </p:cNvPr>
          <p:cNvPicPr>
            <a:picLocks noChangeAspect="1"/>
          </p:cNvPicPr>
          <p:nvPr/>
        </p:nvPicPr>
        <p:blipFill>
          <a:blip r:embed="rId4"/>
          <a:stretch>
            <a:fillRect/>
          </a:stretch>
        </p:blipFill>
        <p:spPr>
          <a:xfrm>
            <a:off x="991456" y="1165363"/>
            <a:ext cx="2987917" cy="5328592"/>
          </a:xfrm>
          <a:prstGeom prst="rect">
            <a:avLst/>
          </a:prstGeom>
        </p:spPr>
      </p:pic>
      <p:pic>
        <p:nvPicPr>
          <p:cNvPr id="4" name="图片 3">
            <a:extLst>
              <a:ext uri="{FF2B5EF4-FFF2-40B4-BE49-F238E27FC236}">
                <a16:creationId xmlns:a16="http://schemas.microsoft.com/office/drawing/2014/main" id="{2F14E8E7-2831-4E95-9116-9FB706DA4BCE}"/>
              </a:ext>
            </a:extLst>
          </p:cNvPr>
          <p:cNvPicPr>
            <a:picLocks noChangeAspect="1"/>
          </p:cNvPicPr>
          <p:nvPr/>
        </p:nvPicPr>
        <p:blipFill>
          <a:blip r:embed="rId5"/>
          <a:stretch>
            <a:fillRect/>
          </a:stretch>
        </p:blipFill>
        <p:spPr>
          <a:xfrm>
            <a:off x="8988041" y="1148061"/>
            <a:ext cx="3007065" cy="5345893"/>
          </a:xfrm>
          <a:prstGeom prst="rect">
            <a:avLst/>
          </a:prstGeom>
        </p:spPr>
      </p:pic>
      <p:sp>
        <p:nvSpPr>
          <p:cNvPr id="30" name="直角三角形 29">
            <a:extLst>
              <a:ext uri="{FF2B5EF4-FFF2-40B4-BE49-F238E27FC236}">
                <a16:creationId xmlns:a16="http://schemas.microsoft.com/office/drawing/2014/main" id="{3BC77584-A8C9-4C6A-89A0-2C53AAEB8FC8}"/>
              </a:ext>
            </a:extLst>
          </p:cNvPr>
          <p:cNvSpPr/>
          <p:nvPr/>
        </p:nvSpPr>
        <p:spPr>
          <a:xfrm rot="10800000">
            <a:off x="8538209" y="1180848"/>
            <a:ext cx="474591" cy="197341"/>
          </a:xfrm>
          <a:prstGeom prst="rtTriangle">
            <a:avLst/>
          </a:prstGeom>
          <a:solidFill>
            <a:schemeClr val="tx1">
              <a:lumMod val="65000"/>
              <a:lumOff val="35000"/>
            </a:schemeClr>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1" name="图片 30">
            <a:extLst>
              <a:ext uri="{FF2B5EF4-FFF2-40B4-BE49-F238E27FC236}">
                <a16:creationId xmlns:a16="http://schemas.microsoft.com/office/drawing/2014/main" id="{1318E4B4-2DBE-437A-AF87-CAC2347D7B90}"/>
              </a:ext>
            </a:extLst>
          </p:cNvPr>
          <p:cNvPicPr>
            <a:picLocks noChangeAspect="1"/>
          </p:cNvPicPr>
          <p:nvPr/>
        </p:nvPicPr>
        <p:blipFill>
          <a:blip r:embed="rId3"/>
          <a:stretch>
            <a:fillRect/>
          </a:stretch>
        </p:blipFill>
        <p:spPr>
          <a:xfrm>
            <a:off x="8589615" y="509241"/>
            <a:ext cx="2097206" cy="688908"/>
          </a:xfrm>
          <a:prstGeom prst="rect">
            <a:avLst/>
          </a:prstGeom>
        </p:spPr>
      </p:pic>
      <p:sp>
        <p:nvSpPr>
          <p:cNvPr id="32" name="矩形 31">
            <a:extLst>
              <a:ext uri="{FF2B5EF4-FFF2-40B4-BE49-F238E27FC236}">
                <a16:creationId xmlns:a16="http://schemas.microsoft.com/office/drawing/2014/main" id="{D5FB0CA7-0680-4390-87A8-68225E30B75C}"/>
              </a:ext>
            </a:extLst>
          </p:cNvPr>
          <p:cNvSpPr/>
          <p:nvPr/>
        </p:nvSpPr>
        <p:spPr>
          <a:xfrm>
            <a:off x="9084220" y="669029"/>
            <a:ext cx="1107996" cy="369332"/>
          </a:xfrm>
          <a:prstGeom prst="rect">
            <a:avLst/>
          </a:prstGeom>
        </p:spPr>
        <p:txBody>
          <a:bodyPr wrap="none">
            <a:spAutoFit/>
          </a:bodyPr>
          <a:lstStyle/>
          <a:p>
            <a:r>
              <a:rPr lang="zh-CN" altLang="en-US" dirty="0">
                <a:solidFill>
                  <a:schemeClr val="bg1"/>
                </a:solidFill>
              </a:rPr>
              <a:t>课程详情</a:t>
            </a:r>
          </a:p>
        </p:txBody>
      </p:sp>
    </p:spTree>
    <p:extLst>
      <p:ext uri="{BB962C8B-B14F-4D97-AF65-F5344CB8AC3E}">
        <p14:creationId xmlns:p14="http://schemas.microsoft.com/office/powerpoint/2010/main" val="1905582517"/>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32772"/>
                                        </p:tgtEl>
                                        <p:attrNameLst>
                                          <p:attrName>style.visibility</p:attrName>
                                        </p:attrNameLst>
                                      </p:cBhvr>
                                      <p:to>
                                        <p:strVal val="visible"/>
                                      </p:to>
                                    </p:set>
                                    <p:anim calcmode="lin" valueType="num">
                                      <p:cBhvr>
                                        <p:cTn id="7" dur="1000" fill="hold"/>
                                        <p:tgtEl>
                                          <p:spTgt spid="32772"/>
                                        </p:tgtEl>
                                        <p:attrNameLst>
                                          <p:attrName>ppt_w</p:attrName>
                                        </p:attrNameLst>
                                      </p:cBhvr>
                                      <p:tavLst>
                                        <p:tav tm="0">
                                          <p:val>
                                            <p:fltVal val="0"/>
                                          </p:val>
                                        </p:tav>
                                        <p:tav tm="100000">
                                          <p:val>
                                            <p:strVal val="#ppt_w"/>
                                          </p:val>
                                        </p:tav>
                                      </p:tavLst>
                                    </p:anim>
                                    <p:anim calcmode="lin" valueType="num">
                                      <p:cBhvr>
                                        <p:cTn id="8" dur="1000" fill="hold"/>
                                        <p:tgtEl>
                                          <p:spTgt spid="32772"/>
                                        </p:tgtEl>
                                        <p:attrNameLst>
                                          <p:attrName>ppt_h</p:attrName>
                                        </p:attrNameLst>
                                      </p:cBhvr>
                                      <p:tavLst>
                                        <p:tav tm="0">
                                          <p:val>
                                            <p:fltVal val="0"/>
                                          </p:val>
                                        </p:tav>
                                        <p:tav tm="100000">
                                          <p:val>
                                            <p:strVal val="#ppt_h"/>
                                          </p:val>
                                        </p:tav>
                                      </p:tavLst>
                                    </p:anim>
                                    <p:anim calcmode="lin" valueType="num">
                                      <p:cBhvr>
                                        <p:cTn id="9" dur="1000" fill="hold"/>
                                        <p:tgtEl>
                                          <p:spTgt spid="3277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2772"/>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2" presetClass="entr" presetSubtype="4"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p:tgtEl>
                                          <p:spTgt spid="16"/>
                                        </p:tgtEl>
                                        <p:attrNameLst>
                                          <p:attrName>ppt_y</p:attrName>
                                        </p:attrNameLst>
                                      </p:cBhvr>
                                      <p:tavLst>
                                        <p:tav tm="0">
                                          <p:val>
                                            <p:strVal val="#ppt_y+#ppt_h*1.125000"/>
                                          </p:val>
                                        </p:tav>
                                        <p:tav tm="100000">
                                          <p:val>
                                            <p:strVal val="#ppt_y"/>
                                          </p:val>
                                        </p:tav>
                                      </p:tavLst>
                                    </p:anim>
                                    <p:animEffect transition="in" filter="wipe(up)">
                                      <p:cBhvr>
                                        <p:cTn id="15" dur="500"/>
                                        <p:tgtEl>
                                          <p:spTgt spid="16"/>
                                        </p:tgtEl>
                                      </p:cBhvr>
                                    </p:animEffect>
                                  </p:childTnLst>
                                </p:cTn>
                              </p:par>
                              <p:par>
                                <p:cTn id="16" presetID="12" presetClass="entr" presetSubtype="1"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p:tgtEl>
                                          <p:spTgt spid="17"/>
                                        </p:tgtEl>
                                        <p:attrNameLst>
                                          <p:attrName>ppt_y</p:attrName>
                                        </p:attrNameLst>
                                      </p:cBhvr>
                                      <p:tavLst>
                                        <p:tav tm="0">
                                          <p:val>
                                            <p:strVal val="#ppt_y-#ppt_h*1.125000"/>
                                          </p:val>
                                        </p:tav>
                                        <p:tav tm="100000">
                                          <p:val>
                                            <p:strVal val="#ppt_y"/>
                                          </p:val>
                                        </p:tav>
                                      </p:tavLst>
                                    </p:anim>
                                    <p:animEffect transition="in" filter="wipe(down)">
                                      <p:cBhvr>
                                        <p:cTn id="19" dur="500"/>
                                        <p:tgtEl>
                                          <p:spTgt spid="17"/>
                                        </p:tgtEl>
                                      </p:cBhvr>
                                    </p:animEffect>
                                  </p:childTnLst>
                                </p:cTn>
                              </p:par>
                            </p:childTnLst>
                          </p:cTn>
                        </p:par>
                        <p:par>
                          <p:cTn id="20" fill="hold">
                            <p:stCondLst>
                              <p:cond delay="1500"/>
                            </p:stCondLst>
                            <p:childTnLst>
                              <p:par>
                                <p:cTn id="21" presetID="12" presetClass="entr" presetSubtype="4"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p:tgtEl>
                                          <p:spTgt spid="18"/>
                                        </p:tgtEl>
                                        <p:attrNameLst>
                                          <p:attrName>ppt_y</p:attrName>
                                        </p:attrNameLst>
                                      </p:cBhvr>
                                      <p:tavLst>
                                        <p:tav tm="0">
                                          <p:val>
                                            <p:strVal val="#ppt_y+#ppt_h*1.125000"/>
                                          </p:val>
                                        </p:tav>
                                        <p:tav tm="100000">
                                          <p:val>
                                            <p:strVal val="#ppt_y"/>
                                          </p:val>
                                        </p:tav>
                                      </p:tavLst>
                                    </p:anim>
                                    <p:animEffect transition="in" filter="wipe(up)">
                                      <p:cBhvr>
                                        <p:cTn id="24" dur="500"/>
                                        <p:tgtEl>
                                          <p:spTgt spid="18"/>
                                        </p:tgtEl>
                                      </p:cBhvr>
                                    </p:animEffect>
                                  </p:childTnLst>
                                </p:cTn>
                              </p:par>
                              <p:par>
                                <p:cTn id="25" presetID="12" presetClass="entr" presetSubtype="1"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p:tgtEl>
                                          <p:spTgt spid="19"/>
                                        </p:tgtEl>
                                        <p:attrNameLst>
                                          <p:attrName>ppt_y</p:attrName>
                                        </p:attrNameLst>
                                      </p:cBhvr>
                                      <p:tavLst>
                                        <p:tav tm="0">
                                          <p:val>
                                            <p:strVal val="#ppt_y-#ppt_h*1.125000"/>
                                          </p:val>
                                        </p:tav>
                                        <p:tav tm="100000">
                                          <p:val>
                                            <p:strVal val="#ppt_y"/>
                                          </p:val>
                                        </p:tav>
                                      </p:tavLst>
                                    </p:anim>
                                    <p:animEffect transition="in" filter="wipe(down)">
                                      <p:cBhvr>
                                        <p:cTn id="28" dur="500"/>
                                        <p:tgtEl>
                                          <p:spTgt spid="19"/>
                                        </p:tgtEl>
                                      </p:cBhvr>
                                    </p:animEffect>
                                  </p:childTnLst>
                                </p:cTn>
                              </p:par>
                            </p:childTnLst>
                          </p:cTn>
                        </p:par>
                        <p:par>
                          <p:cTn id="29" fill="hold">
                            <p:stCondLst>
                              <p:cond delay="2000"/>
                            </p:stCondLst>
                            <p:childTnLst>
                              <p:par>
                                <p:cTn id="30" presetID="12" presetClass="entr" presetSubtype="4"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p:tgtEl>
                                          <p:spTgt spid="20"/>
                                        </p:tgtEl>
                                        <p:attrNameLst>
                                          <p:attrName>ppt_y</p:attrName>
                                        </p:attrNameLst>
                                      </p:cBhvr>
                                      <p:tavLst>
                                        <p:tav tm="0">
                                          <p:val>
                                            <p:strVal val="#ppt_y+#ppt_h*1.125000"/>
                                          </p:val>
                                        </p:tav>
                                        <p:tav tm="100000">
                                          <p:val>
                                            <p:strVal val="#ppt_y"/>
                                          </p:val>
                                        </p:tav>
                                      </p:tavLst>
                                    </p:anim>
                                    <p:animEffect transition="in" filter="wipe(up)">
                                      <p:cBhvr>
                                        <p:cTn id="33" dur="500"/>
                                        <p:tgtEl>
                                          <p:spTgt spid="20"/>
                                        </p:tgtEl>
                                      </p:cBhvr>
                                    </p:animEffect>
                                  </p:childTnLst>
                                </p:cTn>
                              </p:par>
                              <p:par>
                                <p:cTn id="34" presetID="12" presetClass="entr" presetSubtype="1"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p:tgtEl>
                                          <p:spTgt spid="21"/>
                                        </p:tgtEl>
                                        <p:attrNameLst>
                                          <p:attrName>ppt_y</p:attrName>
                                        </p:attrNameLst>
                                      </p:cBhvr>
                                      <p:tavLst>
                                        <p:tav tm="0">
                                          <p:val>
                                            <p:strVal val="#ppt_y-#ppt_h*1.125000"/>
                                          </p:val>
                                        </p:tav>
                                        <p:tav tm="100000">
                                          <p:val>
                                            <p:strVal val="#ppt_y"/>
                                          </p:val>
                                        </p:tav>
                                      </p:tavLst>
                                    </p:anim>
                                    <p:animEffect transition="in" filter="wipe(down)">
                                      <p:cBhvr>
                                        <p:cTn id="37" dur="500"/>
                                        <p:tgtEl>
                                          <p:spTgt spid="21"/>
                                        </p:tgtEl>
                                      </p:cBhvr>
                                    </p:animEffect>
                                  </p:childTnLst>
                                </p:cTn>
                              </p:par>
                            </p:childTnLst>
                          </p:cTn>
                        </p:par>
                        <p:par>
                          <p:cTn id="38" fill="hold">
                            <p:stCondLst>
                              <p:cond delay="2500"/>
                            </p:stCondLst>
                            <p:childTnLst>
                              <p:par>
                                <p:cTn id="39" presetID="12" presetClass="entr" presetSubtype="4"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p:tgtEl>
                                          <p:spTgt spid="22"/>
                                        </p:tgtEl>
                                        <p:attrNameLst>
                                          <p:attrName>ppt_y</p:attrName>
                                        </p:attrNameLst>
                                      </p:cBhvr>
                                      <p:tavLst>
                                        <p:tav tm="0">
                                          <p:val>
                                            <p:strVal val="#ppt_y+#ppt_h*1.125000"/>
                                          </p:val>
                                        </p:tav>
                                        <p:tav tm="100000">
                                          <p:val>
                                            <p:strVal val="#ppt_y"/>
                                          </p:val>
                                        </p:tav>
                                      </p:tavLst>
                                    </p:anim>
                                    <p:animEffect transition="in" filter="wipe(up)">
                                      <p:cBhvr>
                                        <p:cTn id="42" dur="500"/>
                                        <p:tgtEl>
                                          <p:spTgt spid="22"/>
                                        </p:tgtEl>
                                      </p:cBhvr>
                                    </p:animEffect>
                                  </p:childTnLst>
                                </p:cTn>
                              </p:par>
                              <p:par>
                                <p:cTn id="43" presetID="12" presetClass="entr" presetSubtype="1"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500"/>
                                        <p:tgtEl>
                                          <p:spTgt spid="23"/>
                                        </p:tgtEl>
                                        <p:attrNameLst>
                                          <p:attrName>ppt_y</p:attrName>
                                        </p:attrNameLst>
                                      </p:cBhvr>
                                      <p:tavLst>
                                        <p:tav tm="0">
                                          <p:val>
                                            <p:strVal val="#ppt_y-#ppt_h*1.125000"/>
                                          </p:val>
                                        </p:tav>
                                        <p:tav tm="100000">
                                          <p:val>
                                            <p:strVal val="#ppt_y"/>
                                          </p:val>
                                        </p:tav>
                                      </p:tavLst>
                                    </p:anim>
                                    <p:animEffect transition="in" filter="wipe(down)">
                                      <p:cBhvr>
                                        <p:cTn id="46" dur="500"/>
                                        <p:tgtEl>
                                          <p:spTgt spid="23"/>
                                        </p:tgtEl>
                                      </p:cBhvr>
                                    </p:animEffect>
                                  </p:childTnLst>
                                </p:cTn>
                              </p:par>
                            </p:childTnLst>
                          </p:cTn>
                        </p:par>
                        <p:par>
                          <p:cTn id="47" fill="hold">
                            <p:stCondLst>
                              <p:cond delay="3000"/>
                            </p:stCondLst>
                            <p:childTnLst>
                              <p:par>
                                <p:cTn id="48" presetID="22" presetClass="entr" presetSubtype="2"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right)">
                                      <p:cBhvr>
                                        <p:cTn id="50" dur="500"/>
                                        <p:tgtEl>
                                          <p:spTgt spid="26"/>
                                        </p:tgtEl>
                                      </p:cBhvr>
                                    </p:animEffect>
                                  </p:childTnLst>
                                </p:cTn>
                              </p:par>
                            </p:childTnLst>
                          </p:cTn>
                        </p:par>
                        <p:par>
                          <p:cTn id="51" fill="hold">
                            <p:stCondLst>
                              <p:cond delay="3500"/>
                            </p:stCondLst>
                            <p:childTnLst>
                              <p:par>
                                <p:cTn id="52" presetID="22" presetClass="entr" presetSubtype="2" fill="hold" grpId="0" nodeType="after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wipe(right)">
                                      <p:cBhvr>
                                        <p:cTn id="5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nimBg="1"/>
      <p:bldP spid="16" grpId="0"/>
      <p:bldP spid="17" grpId="0"/>
      <p:bldP spid="18" grpId="0"/>
      <p:bldP spid="19" grpId="0"/>
      <p:bldP spid="20" grpId="0"/>
      <p:bldP spid="21" grpId="0"/>
      <p:bldP spid="22" grpId="0"/>
      <p:bldP spid="23" grpId="0"/>
      <p:bldP spid="26" grpId="0" animBg="1"/>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1653"/>
          <p:cNvSpPr/>
          <p:nvPr/>
        </p:nvSpPr>
        <p:spPr>
          <a:xfrm>
            <a:off x="3708087" y="5500752"/>
            <a:ext cx="105820" cy="1058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Shape 1654"/>
          <p:cNvSpPr/>
          <p:nvPr/>
        </p:nvSpPr>
        <p:spPr>
          <a:xfrm>
            <a:off x="4895131" y="4612606"/>
            <a:ext cx="164632" cy="1646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Shape 1655"/>
          <p:cNvSpPr/>
          <p:nvPr/>
        </p:nvSpPr>
        <p:spPr>
          <a:xfrm>
            <a:off x="6044444" y="4048660"/>
            <a:ext cx="211623" cy="21162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Shape 1656"/>
          <p:cNvSpPr/>
          <p:nvPr/>
        </p:nvSpPr>
        <p:spPr>
          <a:xfrm>
            <a:off x="7659778" y="3513302"/>
            <a:ext cx="261698" cy="26169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Text Placeholder 4"/>
          <p:cNvSpPr txBox="1">
            <a:spLocks/>
          </p:cNvSpPr>
          <p:nvPr/>
        </p:nvSpPr>
        <p:spPr>
          <a:xfrm>
            <a:off x="9650384" y="5177757"/>
            <a:ext cx="2063339" cy="751809"/>
          </a:xfrm>
          <a:prstGeom prst="rect">
            <a:avLst/>
          </a:prstGeom>
        </p:spPr>
        <p:txBody>
          <a:bodyPr vert="horz" lIns="0" tIns="0" rIns="0" bIns="0" rtlCol="0">
            <a:sp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清空原来的按钮，然后根据当前周数确定新的课程</a:t>
            </a: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list</a:t>
            </a: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，重新调用画图函数。</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Text Placeholder 4"/>
          <p:cNvSpPr txBox="1">
            <a:spLocks/>
          </p:cNvSpPr>
          <p:nvPr/>
        </p:nvSpPr>
        <p:spPr>
          <a:xfrm>
            <a:off x="3643250" y="4148913"/>
            <a:ext cx="235494" cy="283037"/>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id-ID" sz="1400" dirty="0">
                <a:solidFill>
                  <a:srgbClr val="FCFCFC"/>
                </a:solidFill>
                <a:latin typeface="Arial" panose="020B0604020202020204" pitchFamily="34" charset="0"/>
                <a:ea typeface="微软雅黑" panose="020B0503020204020204" pitchFamily="34" charset="-122"/>
                <a:cs typeface="+mn-ea"/>
                <a:sym typeface="Arial" panose="020B0604020202020204" pitchFamily="34" charset="0"/>
              </a:rPr>
              <a:t>01</a:t>
            </a:r>
          </a:p>
        </p:txBody>
      </p:sp>
      <p:sp>
        <p:nvSpPr>
          <p:cNvPr id="25" name="Text Placeholder 4"/>
          <p:cNvSpPr txBox="1">
            <a:spLocks/>
          </p:cNvSpPr>
          <p:nvPr/>
        </p:nvSpPr>
        <p:spPr>
          <a:xfrm>
            <a:off x="4856642" y="2729465"/>
            <a:ext cx="235494" cy="283037"/>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endParaRPr lang="id-ID" sz="1400" dirty="0">
              <a:solidFill>
                <a:srgbClr val="FCFCFC"/>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Text Placeholder 4"/>
          <p:cNvSpPr txBox="1">
            <a:spLocks/>
          </p:cNvSpPr>
          <p:nvPr/>
        </p:nvSpPr>
        <p:spPr>
          <a:xfrm>
            <a:off x="7674105" y="4802272"/>
            <a:ext cx="235494" cy="283037"/>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id-ID" sz="1400" dirty="0">
                <a:solidFill>
                  <a:srgbClr val="FCFCFC"/>
                </a:solidFill>
                <a:latin typeface="Arial" panose="020B0604020202020204" pitchFamily="34" charset="0"/>
                <a:ea typeface="微软雅黑" panose="020B0503020204020204" pitchFamily="34" charset="-122"/>
                <a:cs typeface="+mn-ea"/>
                <a:sym typeface="Arial" panose="020B0604020202020204" pitchFamily="34" charset="0"/>
              </a:rPr>
              <a:t>04</a:t>
            </a:r>
          </a:p>
        </p:txBody>
      </p:sp>
      <p:sp>
        <p:nvSpPr>
          <p:cNvPr id="28" name="Shape 1625"/>
          <p:cNvSpPr/>
          <p:nvPr/>
        </p:nvSpPr>
        <p:spPr>
          <a:xfrm>
            <a:off x="9731475" y="2320181"/>
            <a:ext cx="1522436" cy="138407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6"/>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Shape 1657"/>
          <p:cNvSpPr/>
          <p:nvPr/>
        </p:nvSpPr>
        <p:spPr>
          <a:xfrm>
            <a:off x="10303332" y="2535885"/>
            <a:ext cx="378722" cy="387159"/>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a:miter lim="400000"/>
          </a:ln>
        </p:spPr>
        <p:txBody>
          <a:bodyPr lIns="0" tIns="0" rIns="0" bIns="0" anchor="ctr"/>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Text Placeholder 3"/>
          <p:cNvSpPr txBox="1">
            <a:spLocks/>
          </p:cNvSpPr>
          <p:nvPr/>
        </p:nvSpPr>
        <p:spPr>
          <a:xfrm>
            <a:off x="9803483" y="2951578"/>
            <a:ext cx="1378419" cy="374339"/>
          </a:xfrm>
          <a:prstGeom prst="rect">
            <a:avLst/>
          </a:prstGeom>
        </p:spPr>
        <p:txBody>
          <a:bodyPr vert="horz" lIns="0" tIns="0" rIns="0" bIns="0" rtlCol="0" anchor="ctr">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30000"/>
              </a:lnSpc>
            </a:pPr>
            <a:r>
              <a:rPr lang="en-US" altLang="zh-CN" sz="1800" b="1" dirty="0" err="1">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DisplayActionSheet</a:t>
            </a:r>
            <a:endParaRPr lang="en-US" altLang="zh-CN" sz="18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TextBox 8"/>
          <p:cNvSpPr txBox="1"/>
          <p:nvPr/>
        </p:nvSpPr>
        <p:spPr>
          <a:xfrm>
            <a:off x="5273787" y="386548"/>
            <a:ext cx="2311176" cy="447739"/>
          </a:xfrm>
          <a:prstGeom prst="rect">
            <a:avLst/>
          </a:prstGeom>
          <a:noFill/>
        </p:spPr>
        <p:txBody>
          <a:bodyPr wrap="square" lIns="0" tIns="0" rIns="0" bIns="0" rtlCol="0" anchor="ctr">
            <a:spAutoFit/>
          </a:bodyPr>
          <a:lstStyle/>
          <a:p>
            <a:pPr algn="ctr"/>
            <a:r>
              <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更换周数</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8"/>
          <p:cNvSpPr txBox="1"/>
          <p:nvPr/>
        </p:nvSpPr>
        <p:spPr>
          <a:xfrm>
            <a:off x="5273787" y="853695"/>
            <a:ext cx="2311176" cy="169277"/>
          </a:xfrm>
          <a:prstGeom prst="rect">
            <a:avLst/>
          </a:prstGeom>
          <a:noFill/>
        </p:spPr>
        <p:txBody>
          <a:bodyPr wrap="square" lIns="0" tIns="0" rIns="0" bIns="0" rtlCol="0" anchor="ctr">
            <a:spAutoFit/>
          </a:bodyPr>
          <a:lstStyle/>
          <a:p>
            <a:pPr algn="ctr"/>
            <a:r>
              <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7" name="图片 16">
            <a:extLst>
              <a:ext uri="{FF2B5EF4-FFF2-40B4-BE49-F238E27FC236}">
                <a16:creationId xmlns:a16="http://schemas.microsoft.com/office/drawing/2014/main" id="{EB019525-79B1-4A49-8BE5-BF4FD77BB0C3}"/>
              </a:ext>
            </a:extLst>
          </p:cNvPr>
          <p:cNvPicPr>
            <a:picLocks noChangeAspect="1"/>
          </p:cNvPicPr>
          <p:nvPr/>
        </p:nvPicPr>
        <p:blipFill>
          <a:blip r:embed="rId3"/>
          <a:stretch>
            <a:fillRect/>
          </a:stretch>
        </p:blipFill>
        <p:spPr>
          <a:xfrm>
            <a:off x="957893" y="1893524"/>
            <a:ext cx="2727528" cy="4968552"/>
          </a:xfrm>
          <a:prstGeom prst="rect">
            <a:avLst/>
          </a:prstGeom>
        </p:spPr>
      </p:pic>
      <p:sp>
        <p:nvSpPr>
          <p:cNvPr id="35" name="矩形 34">
            <a:extLst>
              <a:ext uri="{FF2B5EF4-FFF2-40B4-BE49-F238E27FC236}">
                <a16:creationId xmlns:a16="http://schemas.microsoft.com/office/drawing/2014/main" id="{0C6DE839-9368-4597-A214-28082A44428E}"/>
              </a:ext>
            </a:extLst>
          </p:cNvPr>
          <p:cNvSpPr/>
          <p:nvPr/>
        </p:nvSpPr>
        <p:spPr>
          <a:xfrm>
            <a:off x="1084253" y="546336"/>
            <a:ext cx="1107996" cy="369332"/>
          </a:xfrm>
          <a:prstGeom prst="rect">
            <a:avLst/>
          </a:prstGeom>
        </p:spPr>
        <p:txBody>
          <a:bodyPr wrap="none">
            <a:spAutoFit/>
          </a:bodyPr>
          <a:lstStyle/>
          <a:p>
            <a:r>
              <a:rPr lang="zh-CN" altLang="en-US" dirty="0">
                <a:solidFill>
                  <a:schemeClr val="bg1"/>
                </a:solidFill>
              </a:rPr>
              <a:t>课程界面</a:t>
            </a:r>
          </a:p>
        </p:txBody>
      </p:sp>
      <p:sp>
        <p:nvSpPr>
          <p:cNvPr id="36" name="直角三角形 35">
            <a:extLst>
              <a:ext uri="{FF2B5EF4-FFF2-40B4-BE49-F238E27FC236}">
                <a16:creationId xmlns:a16="http://schemas.microsoft.com/office/drawing/2014/main" id="{DC1548EB-30DB-4FB7-A2E4-9A870E8AFB2D}"/>
              </a:ext>
            </a:extLst>
          </p:cNvPr>
          <p:cNvSpPr/>
          <p:nvPr/>
        </p:nvSpPr>
        <p:spPr>
          <a:xfrm rot="10800000">
            <a:off x="502655" y="1983676"/>
            <a:ext cx="474591" cy="197341"/>
          </a:xfrm>
          <a:prstGeom prst="rtTriangle">
            <a:avLst/>
          </a:prstGeom>
          <a:solidFill>
            <a:schemeClr val="tx1">
              <a:lumMod val="65000"/>
              <a:lumOff val="35000"/>
            </a:schemeClr>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7" name="图片 36">
            <a:extLst>
              <a:ext uri="{FF2B5EF4-FFF2-40B4-BE49-F238E27FC236}">
                <a16:creationId xmlns:a16="http://schemas.microsoft.com/office/drawing/2014/main" id="{EC2D7F16-041D-487C-A282-553F6A30CACA}"/>
              </a:ext>
            </a:extLst>
          </p:cNvPr>
          <p:cNvPicPr>
            <a:picLocks noChangeAspect="1"/>
          </p:cNvPicPr>
          <p:nvPr/>
        </p:nvPicPr>
        <p:blipFill>
          <a:blip r:embed="rId4"/>
          <a:stretch>
            <a:fillRect/>
          </a:stretch>
        </p:blipFill>
        <p:spPr>
          <a:xfrm>
            <a:off x="534848" y="1312069"/>
            <a:ext cx="2097206" cy="688908"/>
          </a:xfrm>
          <a:prstGeom prst="rect">
            <a:avLst/>
          </a:prstGeom>
        </p:spPr>
      </p:pic>
      <p:sp>
        <p:nvSpPr>
          <p:cNvPr id="38" name="矩形 37">
            <a:extLst>
              <a:ext uri="{FF2B5EF4-FFF2-40B4-BE49-F238E27FC236}">
                <a16:creationId xmlns:a16="http://schemas.microsoft.com/office/drawing/2014/main" id="{A26568D6-2FD8-4323-86D7-1186F2E0A4A6}"/>
              </a:ext>
            </a:extLst>
          </p:cNvPr>
          <p:cNvSpPr/>
          <p:nvPr/>
        </p:nvSpPr>
        <p:spPr>
          <a:xfrm>
            <a:off x="1048666" y="1471857"/>
            <a:ext cx="1107996" cy="369332"/>
          </a:xfrm>
          <a:prstGeom prst="rect">
            <a:avLst/>
          </a:prstGeom>
        </p:spPr>
        <p:txBody>
          <a:bodyPr wrap="none">
            <a:spAutoFit/>
          </a:bodyPr>
          <a:lstStyle/>
          <a:p>
            <a:r>
              <a:rPr lang="zh-CN" altLang="en-US" dirty="0">
                <a:solidFill>
                  <a:schemeClr val="bg1"/>
                </a:solidFill>
              </a:rPr>
              <a:t>更改页面</a:t>
            </a:r>
          </a:p>
        </p:txBody>
      </p:sp>
      <p:pic>
        <p:nvPicPr>
          <p:cNvPr id="39" name="图片 38">
            <a:extLst>
              <a:ext uri="{FF2B5EF4-FFF2-40B4-BE49-F238E27FC236}">
                <a16:creationId xmlns:a16="http://schemas.microsoft.com/office/drawing/2014/main" id="{C82FA3E4-E394-4B9B-B474-A32D58D7766F}"/>
              </a:ext>
            </a:extLst>
          </p:cNvPr>
          <p:cNvPicPr>
            <a:picLocks noChangeAspect="1"/>
          </p:cNvPicPr>
          <p:nvPr/>
        </p:nvPicPr>
        <p:blipFill>
          <a:blip r:embed="rId5"/>
          <a:stretch>
            <a:fillRect/>
          </a:stretch>
        </p:blipFill>
        <p:spPr>
          <a:xfrm>
            <a:off x="4267825" y="1881907"/>
            <a:ext cx="2755476" cy="4898623"/>
          </a:xfrm>
          <a:prstGeom prst="rect">
            <a:avLst/>
          </a:prstGeom>
        </p:spPr>
      </p:pic>
      <p:sp>
        <p:nvSpPr>
          <p:cNvPr id="40" name="直角三角形 39">
            <a:extLst>
              <a:ext uri="{FF2B5EF4-FFF2-40B4-BE49-F238E27FC236}">
                <a16:creationId xmlns:a16="http://schemas.microsoft.com/office/drawing/2014/main" id="{A5A68654-D8FF-41DB-ADC1-309EB85607DA}"/>
              </a:ext>
            </a:extLst>
          </p:cNvPr>
          <p:cNvSpPr/>
          <p:nvPr/>
        </p:nvSpPr>
        <p:spPr>
          <a:xfrm rot="10800000">
            <a:off x="3814335" y="1885788"/>
            <a:ext cx="474591" cy="197341"/>
          </a:xfrm>
          <a:prstGeom prst="rtTriangle">
            <a:avLst/>
          </a:prstGeom>
          <a:solidFill>
            <a:schemeClr val="tx1">
              <a:lumMod val="65000"/>
              <a:lumOff val="35000"/>
            </a:schemeClr>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1" name="图片 40">
            <a:extLst>
              <a:ext uri="{FF2B5EF4-FFF2-40B4-BE49-F238E27FC236}">
                <a16:creationId xmlns:a16="http://schemas.microsoft.com/office/drawing/2014/main" id="{836A3030-B8B4-4902-A632-33968FFD1EDF}"/>
              </a:ext>
            </a:extLst>
          </p:cNvPr>
          <p:cNvPicPr>
            <a:picLocks noChangeAspect="1"/>
          </p:cNvPicPr>
          <p:nvPr/>
        </p:nvPicPr>
        <p:blipFill>
          <a:blip r:embed="rId4"/>
          <a:stretch>
            <a:fillRect/>
          </a:stretch>
        </p:blipFill>
        <p:spPr>
          <a:xfrm>
            <a:off x="3846528" y="1214181"/>
            <a:ext cx="2097206" cy="688908"/>
          </a:xfrm>
          <a:prstGeom prst="rect">
            <a:avLst/>
          </a:prstGeom>
        </p:spPr>
      </p:pic>
      <p:sp>
        <p:nvSpPr>
          <p:cNvPr id="42" name="矩形 41">
            <a:extLst>
              <a:ext uri="{FF2B5EF4-FFF2-40B4-BE49-F238E27FC236}">
                <a16:creationId xmlns:a16="http://schemas.microsoft.com/office/drawing/2014/main" id="{63FE2767-09A8-4719-BFEA-579D52D64A21}"/>
              </a:ext>
            </a:extLst>
          </p:cNvPr>
          <p:cNvSpPr/>
          <p:nvPr/>
        </p:nvSpPr>
        <p:spPr>
          <a:xfrm>
            <a:off x="4360346" y="1373969"/>
            <a:ext cx="1107996" cy="369332"/>
          </a:xfrm>
          <a:prstGeom prst="rect">
            <a:avLst/>
          </a:prstGeom>
        </p:spPr>
        <p:txBody>
          <a:bodyPr wrap="none">
            <a:spAutoFit/>
          </a:bodyPr>
          <a:lstStyle/>
          <a:p>
            <a:r>
              <a:rPr lang="zh-CN" altLang="en-US" dirty="0">
                <a:solidFill>
                  <a:schemeClr val="bg1"/>
                </a:solidFill>
              </a:rPr>
              <a:t>新的页面</a:t>
            </a:r>
          </a:p>
        </p:txBody>
      </p:sp>
    </p:spTree>
    <p:extLst>
      <p:ext uri="{BB962C8B-B14F-4D97-AF65-F5344CB8AC3E}">
        <p14:creationId xmlns:p14="http://schemas.microsoft.com/office/powerpoint/2010/main" val="765953885"/>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 calcmode="lin" valueType="num">
                                      <p:cBhvr>
                                        <p:cTn id="10" dur="500" fill="hold"/>
                                        <p:tgtEl>
                                          <p:spTgt spid="24"/>
                                        </p:tgtEl>
                                        <p:attrNameLst>
                                          <p:attrName>ppt_w</p:attrName>
                                        </p:attrNameLst>
                                      </p:cBhvr>
                                      <p:tavLst>
                                        <p:tav tm="0">
                                          <p:val>
                                            <p:fltVal val="0"/>
                                          </p:val>
                                        </p:tav>
                                        <p:tav tm="100000">
                                          <p:val>
                                            <p:strVal val="#ppt_w"/>
                                          </p:val>
                                        </p:tav>
                                      </p:tavLst>
                                    </p:anim>
                                    <p:anim calcmode="lin" valueType="num">
                                      <p:cBhvr>
                                        <p:cTn id="11" dur="500" fill="hold"/>
                                        <p:tgtEl>
                                          <p:spTgt spid="24"/>
                                        </p:tgtEl>
                                        <p:attrNameLst>
                                          <p:attrName>ppt_h</p:attrName>
                                        </p:attrNameLst>
                                      </p:cBhvr>
                                      <p:tavLst>
                                        <p:tav tm="0">
                                          <p:val>
                                            <p:fltVal val="0"/>
                                          </p:val>
                                        </p:tav>
                                        <p:tav tm="100000">
                                          <p:val>
                                            <p:strVal val="#ppt_h"/>
                                          </p:val>
                                        </p:tav>
                                      </p:tavLst>
                                    </p:anim>
                                    <p:animEffect transition="in" filter="fade">
                                      <p:cBhvr>
                                        <p:cTn id="12" dur="500"/>
                                        <p:tgtEl>
                                          <p:spTgt spid="2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53" presetClass="entr" presetSubtype="16" fill="hold" grpId="0" nodeType="withEffect" nodePh="1">
                                  <p:stCondLst>
                                    <p:cond delay="0"/>
                                  </p:stCondLst>
                                  <p:endCondLst>
                                    <p:cond evt="begin" delay="0">
                                      <p:tn val="17"/>
                                    </p:cond>
                                  </p:endCondLst>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ppt_w</p:attrName>
                                        </p:attrNameLst>
                                      </p:cBhvr>
                                      <p:tavLst>
                                        <p:tav tm="0">
                                          <p:val>
                                            <p:fltVal val="0"/>
                                          </p:val>
                                        </p:tav>
                                        <p:tav tm="100000">
                                          <p:val>
                                            <p:strVal val="#ppt_w"/>
                                          </p:val>
                                        </p:tav>
                                      </p:tavLst>
                                    </p:anim>
                                    <p:anim calcmode="lin" valueType="num">
                                      <p:cBhvr>
                                        <p:cTn id="20" dur="500" fill="hold"/>
                                        <p:tgtEl>
                                          <p:spTgt spid="25"/>
                                        </p:tgtEl>
                                        <p:attrNameLst>
                                          <p:attrName>ppt_h</p:attrName>
                                        </p:attrNameLst>
                                      </p:cBhvr>
                                      <p:tavLst>
                                        <p:tav tm="0">
                                          <p:val>
                                            <p:fltVal val="0"/>
                                          </p:val>
                                        </p:tav>
                                        <p:tav tm="100000">
                                          <p:val>
                                            <p:strVal val="#ppt_h"/>
                                          </p:val>
                                        </p:tav>
                                      </p:tavLst>
                                    </p:anim>
                                    <p:animEffect transition="in" filter="fade">
                                      <p:cBhvr>
                                        <p:cTn id="21" dur="500"/>
                                        <p:tgtEl>
                                          <p:spTgt spid="25"/>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18" presetClass="entr" presetSubtype="6"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strips(downRight)">
                                      <p:cBhvr>
                                        <p:cTn id="37" dur="500"/>
                                        <p:tgtEl>
                                          <p:spTgt spid="23"/>
                                        </p:tgtEl>
                                      </p:cBhvr>
                                    </p:animEffect>
                                  </p:childTnLst>
                                </p:cTn>
                              </p:par>
                            </p:childTnLst>
                          </p:cTn>
                        </p:par>
                        <p:par>
                          <p:cTn id="38" fill="hold">
                            <p:stCondLst>
                              <p:cond delay="2000"/>
                            </p:stCondLst>
                            <p:childTnLst>
                              <p:par>
                                <p:cTn id="39" presetID="1" presetClass="entr" presetSubtype="0"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27" presetClass="emph" presetSubtype="0" fill="remove" grpId="1" nodeType="withEffect">
                                  <p:stCondLst>
                                    <p:cond delay="0"/>
                                  </p:stCondLst>
                                  <p:childTnLst>
                                    <p:animClr clrSpc="rgb" dir="cw">
                                      <p:cBhvr override="childStyle">
                                        <p:cTn id="42" dur="250" autoRev="1" fill="remove"/>
                                        <p:tgtEl>
                                          <p:spTgt spid="28"/>
                                        </p:tgtEl>
                                        <p:attrNameLst>
                                          <p:attrName>style.color</p:attrName>
                                        </p:attrNameLst>
                                      </p:cBhvr>
                                      <p:to>
                                        <a:schemeClr val="bg1"/>
                                      </p:to>
                                    </p:animClr>
                                    <p:animClr clrSpc="rgb" dir="cw">
                                      <p:cBhvr>
                                        <p:cTn id="43" dur="250" autoRev="1" fill="remove"/>
                                        <p:tgtEl>
                                          <p:spTgt spid="28"/>
                                        </p:tgtEl>
                                        <p:attrNameLst>
                                          <p:attrName>fillcolor</p:attrName>
                                        </p:attrNameLst>
                                      </p:cBhvr>
                                      <p:to>
                                        <a:schemeClr val="bg1"/>
                                      </p:to>
                                    </p:animClr>
                                    <p:set>
                                      <p:cBhvr>
                                        <p:cTn id="44" dur="250" autoRev="1" fill="remove"/>
                                        <p:tgtEl>
                                          <p:spTgt spid="28"/>
                                        </p:tgtEl>
                                        <p:attrNameLst>
                                          <p:attrName>fill.type</p:attrName>
                                        </p:attrNameLst>
                                      </p:cBhvr>
                                      <p:to>
                                        <p:strVal val="solid"/>
                                      </p:to>
                                    </p:set>
                                    <p:set>
                                      <p:cBhvr>
                                        <p:cTn id="45" dur="250" autoRev="1" fill="remove"/>
                                        <p:tgtEl>
                                          <p:spTgt spid="28"/>
                                        </p:tgtEl>
                                        <p:attrNameLst>
                                          <p:attrName>fill.on</p:attrName>
                                        </p:attrNameLst>
                                      </p:cBhvr>
                                      <p:to>
                                        <p:strVal val="true"/>
                                      </p:to>
                                    </p:set>
                                  </p:childTnLst>
                                </p:cTn>
                              </p:par>
                            </p:childTnLst>
                          </p:cTn>
                        </p:par>
                        <p:par>
                          <p:cTn id="46" fill="hold">
                            <p:stCondLst>
                              <p:cond delay="2500"/>
                            </p:stCondLst>
                            <p:childTnLst>
                              <p:par>
                                <p:cTn id="47" presetID="10" presetClass="entr" presetSubtype="0"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par>
                          <p:cTn id="53" fill="hold">
                            <p:stCondLst>
                              <p:cond delay="3000"/>
                            </p:stCondLst>
                            <p:childTnLst>
                              <p:par>
                                <p:cTn id="54" presetID="22" presetClass="entr" presetSubtype="2" fill="hold" grpId="0" nodeType="after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ipe(right)">
                                      <p:cBhvr>
                                        <p:cTn id="56" dur="500"/>
                                        <p:tgtEl>
                                          <p:spTgt spid="36"/>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1000"/>
                                        <p:tgtEl>
                                          <p:spTgt spid="39"/>
                                        </p:tgtEl>
                                      </p:cBhvr>
                                    </p:animEffect>
                                    <p:anim calcmode="lin" valueType="num">
                                      <p:cBhvr>
                                        <p:cTn id="70" dur="1000" fill="hold"/>
                                        <p:tgtEl>
                                          <p:spTgt spid="39"/>
                                        </p:tgtEl>
                                        <p:attrNameLst>
                                          <p:attrName>ppt_x</p:attrName>
                                        </p:attrNameLst>
                                      </p:cBhvr>
                                      <p:tavLst>
                                        <p:tav tm="0">
                                          <p:val>
                                            <p:strVal val="#ppt_x"/>
                                          </p:val>
                                        </p:tav>
                                        <p:tav tm="100000">
                                          <p:val>
                                            <p:strVal val="#ppt_x"/>
                                          </p:val>
                                        </p:tav>
                                      </p:tavLst>
                                    </p:anim>
                                    <p:anim calcmode="lin" valueType="num">
                                      <p:cBhvr>
                                        <p:cTn id="71"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23" grpId="0"/>
      <p:bldP spid="24" grpId="0"/>
      <p:bldP spid="25" grpId="0"/>
      <p:bldP spid="27" grpId="0"/>
      <p:bldP spid="28" grpId="0" animBg="1"/>
      <p:bldP spid="28" grpId="1" animBg="1"/>
      <p:bldP spid="29" grpId="0" animBg="1"/>
      <p:bldP spid="30" grpId="0"/>
      <p:bldP spid="36" grpId="0" animBg="1"/>
      <p:bldP spid="40" grpId="0" animBg="1"/>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1653"/>
          <p:cNvSpPr/>
          <p:nvPr/>
        </p:nvSpPr>
        <p:spPr>
          <a:xfrm>
            <a:off x="3708087" y="5500752"/>
            <a:ext cx="105820" cy="1058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Shape 1654"/>
          <p:cNvSpPr/>
          <p:nvPr/>
        </p:nvSpPr>
        <p:spPr>
          <a:xfrm>
            <a:off x="4895131" y="4612606"/>
            <a:ext cx="164632" cy="1646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Shape 1655"/>
          <p:cNvSpPr/>
          <p:nvPr/>
        </p:nvSpPr>
        <p:spPr>
          <a:xfrm>
            <a:off x="6044444" y="4048660"/>
            <a:ext cx="211623" cy="21162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Shape 1656"/>
          <p:cNvSpPr/>
          <p:nvPr/>
        </p:nvSpPr>
        <p:spPr>
          <a:xfrm>
            <a:off x="7659778" y="3513302"/>
            <a:ext cx="261698" cy="26169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Text Placeholder 4"/>
          <p:cNvSpPr txBox="1">
            <a:spLocks/>
          </p:cNvSpPr>
          <p:nvPr/>
        </p:nvSpPr>
        <p:spPr>
          <a:xfrm>
            <a:off x="10636413" y="4853289"/>
            <a:ext cx="2063339" cy="753283"/>
          </a:xfrm>
          <a:prstGeom prst="rect">
            <a:avLst/>
          </a:prstGeom>
        </p:spPr>
        <p:txBody>
          <a:bodyPr vert="horz" lIns="0" tIns="0" rIns="0" bIns="0" rtlCol="0">
            <a:sp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提醒界面的控件是</a:t>
            </a:r>
            <a:r>
              <a:rPr lang="en-US" altLang="zh-CN" sz="1400" dirty="0" err="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listview</a:t>
            </a: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，然后通过绑定</a:t>
            </a: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Items</a:t>
            </a: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实现数据实时更新。</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Text Placeholder 4"/>
          <p:cNvSpPr txBox="1">
            <a:spLocks/>
          </p:cNvSpPr>
          <p:nvPr/>
        </p:nvSpPr>
        <p:spPr>
          <a:xfrm>
            <a:off x="3643250" y="4148913"/>
            <a:ext cx="235494" cy="283037"/>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id-ID" sz="1400" dirty="0">
                <a:solidFill>
                  <a:srgbClr val="FCFCFC"/>
                </a:solidFill>
                <a:latin typeface="Arial" panose="020B0604020202020204" pitchFamily="34" charset="0"/>
                <a:ea typeface="微软雅黑" panose="020B0503020204020204" pitchFamily="34" charset="-122"/>
                <a:cs typeface="+mn-ea"/>
                <a:sym typeface="Arial" panose="020B0604020202020204" pitchFamily="34" charset="0"/>
              </a:rPr>
              <a:t>01</a:t>
            </a:r>
          </a:p>
        </p:txBody>
      </p:sp>
      <p:sp>
        <p:nvSpPr>
          <p:cNvPr id="25" name="Text Placeholder 4"/>
          <p:cNvSpPr txBox="1">
            <a:spLocks/>
          </p:cNvSpPr>
          <p:nvPr/>
        </p:nvSpPr>
        <p:spPr>
          <a:xfrm>
            <a:off x="4856642" y="2729465"/>
            <a:ext cx="235494" cy="283037"/>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endParaRPr lang="id-ID" sz="1400" dirty="0">
              <a:solidFill>
                <a:srgbClr val="FCFCFC"/>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Text Placeholder 4"/>
          <p:cNvSpPr txBox="1">
            <a:spLocks/>
          </p:cNvSpPr>
          <p:nvPr/>
        </p:nvSpPr>
        <p:spPr>
          <a:xfrm>
            <a:off x="7674105" y="4802272"/>
            <a:ext cx="235494" cy="283037"/>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id-ID" sz="1400" dirty="0">
                <a:solidFill>
                  <a:srgbClr val="FCFCFC"/>
                </a:solidFill>
                <a:latin typeface="Arial" panose="020B0604020202020204" pitchFamily="34" charset="0"/>
                <a:ea typeface="微软雅黑" panose="020B0503020204020204" pitchFamily="34" charset="-122"/>
                <a:cs typeface="+mn-ea"/>
                <a:sym typeface="Arial" panose="020B0604020202020204" pitchFamily="34" charset="0"/>
              </a:rPr>
              <a:t>04</a:t>
            </a:r>
          </a:p>
        </p:txBody>
      </p:sp>
      <p:sp>
        <p:nvSpPr>
          <p:cNvPr id="28" name="Shape 1625"/>
          <p:cNvSpPr/>
          <p:nvPr/>
        </p:nvSpPr>
        <p:spPr>
          <a:xfrm>
            <a:off x="11020515" y="2259549"/>
            <a:ext cx="1522436" cy="138407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6"/>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Shape 1657"/>
          <p:cNvSpPr/>
          <p:nvPr/>
        </p:nvSpPr>
        <p:spPr>
          <a:xfrm>
            <a:off x="11592372" y="2475253"/>
            <a:ext cx="378722" cy="387159"/>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a:miter lim="400000"/>
          </a:ln>
        </p:spPr>
        <p:txBody>
          <a:bodyPr lIns="0" tIns="0" rIns="0" bIns="0" anchor="ctr"/>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Text Placeholder 3"/>
          <p:cNvSpPr txBox="1">
            <a:spLocks/>
          </p:cNvSpPr>
          <p:nvPr/>
        </p:nvSpPr>
        <p:spPr>
          <a:xfrm>
            <a:off x="11092523" y="2890946"/>
            <a:ext cx="1378419" cy="37433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30000"/>
              </a:lnSpc>
            </a:pPr>
            <a:r>
              <a:rPr lang="zh-CN" altLang="en-US" sz="18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数据绑定</a:t>
            </a:r>
            <a:endParaRPr lang="en-US" altLang="zh-CN" sz="18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TextBox 8"/>
          <p:cNvSpPr txBox="1"/>
          <p:nvPr/>
        </p:nvSpPr>
        <p:spPr>
          <a:xfrm>
            <a:off x="5273787" y="386548"/>
            <a:ext cx="2311176" cy="447739"/>
          </a:xfrm>
          <a:prstGeom prst="rect">
            <a:avLst/>
          </a:prstGeom>
          <a:noFill/>
        </p:spPr>
        <p:txBody>
          <a:bodyPr wrap="square" lIns="0" tIns="0" rIns="0" bIns="0" rtlCol="0" anchor="ctr">
            <a:spAutoFit/>
          </a:bodyPr>
          <a:lstStyle/>
          <a:p>
            <a:pPr algn="ctr"/>
            <a:r>
              <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提醒日程</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8"/>
          <p:cNvSpPr txBox="1"/>
          <p:nvPr/>
        </p:nvSpPr>
        <p:spPr>
          <a:xfrm>
            <a:off x="5273787" y="853695"/>
            <a:ext cx="2311176" cy="169277"/>
          </a:xfrm>
          <a:prstGeom prst="rect">
            <a:avLst/>
          </a:prstGeom>
          <a:noFill/>
        </p:spPr>
        <p:txBody>
          <a:bodyPr wrap="square" lIns="0" tIns="0" rIns="0" bIns="0" rtlCol="0" anchor="ctr">
            <a:spAutoFit/>
          </a:bodyPr>
          <a:lstStyle/>
          <a:p>
            <a:pPr algn="ctr"/>
            <a:r>
              <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矩形 34">
            <a:extLst>
              <a:ext uri="{FF2B5EF4-FFF2-40B4-BE49-F238E27FC236}">
                <a16:creationId xmlns:a16="http://schemas.microsoft.com/office/drawing/2014/main" id="{0C6DE839-9368-4597-A214-28082A44428E}"/>
              </a:ext>
            </a:extLst>
          </p:cNvPr>
          <p:cNvSpPr/>
          <p:nvPr/>
        </p:nvSpPr>
        <p:spPr>
          <a:xfrm>
            <a:off x="1084253" y="546336"/>
            <a:ext cx="1107996" cy="369332"/>
          </a:xfrm>
          <a:prstGeom prst="rect">
            <a:avLst/>
          </a:prstGeom>
        </p:spPr>
        <p:txBody>
          <a:bodyPr wrap="none">
            <a:spAutoFit/>
          </a:bodyPr>
          <a:lstStyle/>
          <a:p>
            <a:r>
              <a:rPr lang="zh-CN" altLang="en-US" dirty="0">
                <a:solidFill>
                  <a:schemeClr val="bg1"/>
                </a:solidFill>
              </a:rPr>
              <a:t>课程界面</a:t>
            </a:r>
          </a:p>
        </p:txBody>
      </p:sp>
      <p:sp>
        <p:nvSpPr>
          <p:cNvPr id="36" name="直角三角形 35">
            <a:extLst>
              <a:ext uri="{FF2B5EF4-FFF2-40B4-BE49-F238E27FC236}">
                <a16:creationId xmlns:a16="http://schemas.microsoft.com/office/drawing/2014/main" id="{DC1548EB-30DB-4FB7-A2E4-9A870E8AFB2D}"/>
              </a:ext>
            </a:extLst>
          </p:cNvPr>
          <p:cNvSpPr/>
          <p:nvPr/>
        </p:nvSpPr>
        <p:spPr>
          <a:xfrm rot="10800000">
            <a:off x="523116" y="1939671"/>
            <a:ext cx="474591" cy="197341"/>
          </a:xfrm>
          <a:prstGeom prst="rtTriangle">
            <a:avLst/>
          </a:prstGeom>
          <a:solidFill>
            <a:schemeClr val="tx1">
              <a:lumMod val="65000"/>
              <a:lumOff val="35000"/>
            </a:schemeClr>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7" name="图片 36">
            <a:extLst>
              <a:ext uri="{FF2B5EF4-FFF2-40B4-BE49-F238E27FC236}">
                <a16:creationId xmlns:a16="http://schemas.microsoft.com/office/drawing/2014/main" id="{EC2D7F16-041D-487C-A282-553F6A30CACA}"/>
              </a:ext>
            </a:extLst>
          </p:cNvPr>
          <p:cNvPicPr>
            <a:picLocks noChangeAspect="1"/>
          </p:cNvPicPr>
          <p:nvPr/>
        </p:nvPicPr>
        <p:blipFill>
          <a:blip r:embed="rId3"/>
          <a:stretch>
            <a:fillRect/>
          </a:stretch>
        </p:blipFill>
        <p:spPr>
          <a:xfrm>
            <a:off x="555309" y="1268064"/>
            <a:ext cx="2097206" cy="688908"/>
          </a:xfrm>
          <a:prstGeom prst="rect">
            <a:avLst/>
          </a:prstGeom>
        </p:spPr>
      </p:pic>
      <p:sp>
        <p:nvSpPr>
          <p:cNvPr id="38" name="矩形 37">
            <a:extLst>
              <a:ext uri="{FF2B5EF4-FFF2-40B4-BE49-F238E27FC236}">
                <a16:creationId xmlns:a16="http://schemas.microsoft.com/office/drawing/2014/main" id="{A26568D6-2FD8-4323-86D7-1186F2E0A4A6}"/>
              </a:ext>
            </a:extLst>
          </p:cNvPr>
          <p:cNvSpPr/>
          <p:nvPr/>
        </p:nvSpPr>
        <p:spPr>
          <a:xfrm>
            <a:off x="1069127" y="1427852"/>
            <a:ext cx="1107996" cy="369332"/>
          </a:xfrm>
          <a:prstGeom prst="rect">
            <a:avLst/>
          </a:prstGeom>
        </p:spPr>
        <p:txBody>
          <a:bodyPr wrap="none">
            <a:spAutoFit/>
          </a:bodyPr>
          <a:lstStyle/>
          <a:p>
            <a:r>
              <a:rPr lang="zh-CN" altLang="en-US" dirty="0">
                <a:solidFill>
                  <a:schemeClr val="bg1"/>
                </a:solidFill>
              </a:rPr>
              <a:t>更改页面</a:t>
            </a:r>
          </a:p>
        </p:txBody>
      </p:sp>
      <p:sp>
        <p:nvSpPr>
          <p:cNvPr id="40" name="直角三角形 39">
            <a:extLst>
              <a:ext uri="{FF2B5EF4-FFF2-40B4-BE49-F238E27FC236}">
                <a16:creationId xmlns:a16="http://schemas.microsoft.com/office/drawing/2014/main" id="{A5A68654-D8FF-41DB-ADC1-309EB85607DA}"/>
              </a:ext>
            </a:extLst>
          </p:cNvPr>
          <p:cNvSpPr/>
          <p:nvPr/>
        </p:nvSpPr>
        <p:spPr>
          <a:xfrm rot="10800000">
            <a:off x="3814335" y="1885788"/>
            <a:ext cx="474591" cy="197341"/>
          </a:xfrm>
          <a:prstGeom prst="rtTriangle">
            <a:avLst/>
          </a:prstGeom>
          <a:solidFill>
            <a:schemeClr val="tx1">
              <a:lumMod val="65000"/>
              <a:lumOff val="35000"/>
            </a:schemeClr>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1" name="图片 40">
            <a:extLst>
              <a:ext uri="{FF2B5EF4-FFF2-40B4-BE49-F238E27FC236}">
                <a16:creationId xmlns:a16="http://schemas.microsoft.com/office/drawing/2014/main" id="{836A3030-B8B4-4902-A632-33968FFD1EDF}"/>
              </a:ext>
            </a:extLst>
          </p:cNvPr>
          <p:cNvPicPr>
            <a:picLocks noChangeAspect="1"/>
          </p:cNvPicPr>
          <p:nvPr/>
        </p:nvPicPr>
        <p:blipFill>
          <a:blip r:embed="rId3"/>
          <a:stretch>
            <a:fillRect/>
          </a:stretch>
        </p:blipFill>
        <p:spPr>
          <a:xfrm>
            <a:off x="3846528" y="1214181"/>
            <a:ext cx="2097206" cy="688908"/>
          </a:xfrm>
          <a:prstGeom prst="rect">
            <a:avLst/>
          </a:prstGeom>
        </p:spPr>
      </p:pic>
      <p:sp>
        <p:nvSpPr>
          <p:cNvPr id="42" name="矩形 41">
            <a:extLst>
              <a:ext uri="{FF2B5EF4-FFF2-40B4-BE49-F238E27FC236}">
                <a16:creationId xmlns:a16="http://schemas.microsoft.com/office/drawing/2014/main" id="{63FE2767-09A8-4719-BFEA-579D52D64A21}"/>
              </a:ext>
            </a:extLst>
          </p:cNvPr>
          <p:cNvSpPr/>
          <p:nvPr/>
        </p:nvSpPr>
        <p:spPr>
          <a:xfrm>
            <a:off x="4360346" y="1373969"/>
            <a:ext cx="1107996" cy="369332"/>
          </a:xfrm>
          <a:prstGeom prst="rect">
            <a:avLst/>
          </a:prstGeom>
        </p:spPr>
        <p:txBody>
          <a:bodyPr wrap="none">
            <a:spAutoFit/>
          </a:bodyPr>
          <a:lstStyle/>
          <a:p>
            <a:r>
              <a:rPr lang="zh-CN" altLang="en-US" dirty="0">
                <a:solidFill>
                  <a:schemeClr val="bg1"/>
                </a:solidFill>
              </a:rPr>
              <a:t>提醒页面</a:t>
            </a:r>
          </a:p>
        </p:txBody>
      </p:sp>
      <p:pic>
        <p:nvPicPr>
          <p:cNvPr id="2" name="图片 1">
            <a:extLst>
              <a:ext uri="{FF2B5EF4-FFF2-40B4-BE49-F238E27FC236}">
                <a16:creationId xmlns:a16="http://schemas.microsoft.com/office/drawing/2014/main" id="{5AA15C14-B0D0-4493-B9DB-512022E42D9E}"/>
              </a:ext>
            </a:extLst>
          </p:cNvPr>
          <p:cNvPicPr>
            <a:picLocks noChangeAspect="1"/>
          </p:cNvPicPr>
          <p:nvPr/>
        </p:nvPicPr>
        <p:blipFill>
          <a:blip r:embed="rId4"/>
          <a:stretch>
            <a:fillRect/>
          </a:stretch>
        </p:blipFill>
        <p:spPr>
          <a:xfrm>
            <a:off x="789543" y="1956972"/>
            <a:ext cx="2755476" cy="4792132"/>
          </a:xfrm>
          <a:prstGeom prst="rect">
            <a:avLst/>
          </a:prstGeom>
        </p:spPr>
      </p:pic>
      <p:pic>
        <p:nvPicPr>
          <p:cNvPr id="26" name="图片 25">
            <a:extLst>
              <a:ext uri="{FF2B5EF4-FFF2-40B4-BE49-F238E27FC236}">
                <a16:creationId xmlns:a16="http://schemas.microsoft.com/office/drawing/2014/main" id="{6649BB0E-1FAA-42F4-BCE7-7325CB7F6EDB}"/>
              </a:ext>
            </a:extLst>
          </p:cNvPr>
          <p:cNvPicPr>
            <a:picLocks noChangeAspect="1"/>
          </p:cNvPicPr>
          <p:nvPr/>
        </p:nvPicPr>
        <p:blipFill>
          <a:blip r:embed="rId3"/>
          <a:stretch>
            <a:fillRect/>
          </a:stretch>
        </p:blipFill>
        <p:spPr>
          <a:xfrm>
            <a:off x="555309" y="1214181"/>
            <a:ext cx="2097206" cy="688908"/>
          </a:xfrm>
          <a:prstGeom prst="rect">
            <a:avLst/>
          </a:prstGeom>
        </p:spPr>
      </p:pic>
      <p:sp>
        <p:nvSpPr>
          <p:cNvPr id="33" name="矩形 32">
            <a:extLst>
              <a:ext uri="{FF2B5EF4-FFF2-40B4-BE49-F238E27FC236}">
                <a16:creationId xmlns:a16="http://schemas.microsoft.com/office/drawing/2014/main" id="{BFE82164-3C8B-4203-B7DD-467053122A01}"/>
              </a:ext>
            </a:extLst>
          </p:cNvPr>
          <p:cNvSpPr/>
          <p:nvPr/>
        </p:nvSpPr>
        <p:spPr>
          <a:xfrm>
            <a:off x="1069127" y="1373969"/>
            <a:ext cx="1107996" cy="369332"/>
          </a:xfrm>
          <a:prstGeom prst="rect">
            <a:avLst/>
          </a:prstGeom>
        </p:spPr>
        <p:txBody>
          <a:bodyPr wrap="none">
            <a:spAutoFit/>
          </a:bodyPr>
          <a:lstStyle/>
          <a:p>
            <a:r>
              <a:rPr lang="zh-CN" altLang="en-US" dirty="0">
                <a:solidFill>
                  <a:schemeClr val="bg1"/>
                </a:solidFill>
              </a:rPr>
              <a:t>提醒页面</a:t>
            </a:r>
          </a:p>
        </p:txBody>
      </p:sp>
      <p:pic>
        <p:nvPicPr>
          <p:cNvPr id="4" name="图片 3">
            <a:extLst>
              <a:ext uri="{FF2B5EF4-FFF2-40B4-BE49-F238E27FC236}">
                <a16:creationId xmlns:a16="http://schemas.microsoft.com/office/drawing/2014/main" id="{A2CFEECD-ECBA-4B97-A1DB-8E67920976E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59778" y="1916598"/>
            <a:ext cx="2755477" cy="4898626"/>
          </a:xfrm>
          <a:prstGeom prst="rect">
            <a:avLst/>
          </a:prstGeom>
        </p:spPr>
      </p:pic>
      <p:sp>
        <p:nvSpPr>
          <p:cNvPr id="43" name="直角三角形 42">
            <a:extLst>
              <a:ext uri="{FF2B5EF4-FFF2-40B4-BE49-F238E27FC236}">
                <a16:creationId xmlns:a16="http://schemas.microsoft.com/office/drawing/2014/main" id="{030D9A3F-C67A-4562-9035-C76BA7DDF094}"/>
              </a:ext>
            </a:extLst>
          </p:cNvPr>
          <p:cNvSpPr/>
          <p:nvPr/>
        </p:nvSpPr>
        <p:spPr>
          <a:xfrm rot="10800000">
            <a:off x="7185187" y="1937124"/>
            <a:ext cx="474591" cy="197341"/>
          </a:xfrm>
          <a:prstGeom prst="rtTriangle">
            <a:avLst/>
          </a:prstGeom>
          <a:solidFill>
            <a:schemeClr val="tx1">
              <a:lumMod val="65000"/>
              <a:lumOff val="35000"/>
            </a:schemeClr>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4" name="图片 43">
            <a:extLst>
              <a:ext uri="{FF2B5EF4-FFF2-40B4-BE49-F238E27FC236}">
                <a16:creationId xmlns:a16="http://schemas.microsoft.com/office/drawing/2014/main" id="{9FD7CF14-AF0C-472D-9142-15828188A2BA}"/>
              </a:ext>
            </a:extLst>
          </p:cNvPr>
          <p:cNvPicPr>
            <a:picLocks noChangeAspect="1"/>
          </p:cNvPicPr>
          <p:nvPr/>
        </p:nvPicPr>
        <p:blipFill>
          <a:blip r:embed="rId3"/>
          <a:stretch>
            <a:fillRect/>
          </a:stretch>
        </p:blipFill>
        <p:spPr>
          <a:xfrm>
            <a:off x="7239616" y="1237953"/>
            <a:ext cx="2097206" cy="688908"/>
          </a:xfrm>
          <a:prstGeom prst="rect">
            <a:avLst/>
          </a:prstGeom>
        </p:spPr>
      </p:pic>
      <p:sp>
        <p:nvSpPr>
          <p:cNvPr id="45" name="矩形 44">
            <a:extLst>
              <a:ext uri="{FF2B5EF4-FFF2-40B4-BE49-F238E27FC236}">
                <a16:creationId xmlns:a16="http://schemas.microsoft.com/office/drawing/2014/main" id="{A337A68C-1803-4C25-98B7-210AAC2FD4C0}"/>
              </a:ext>
            </a:extLst>
          </p:cNvPr>
          <p:cNvSpPr/>
          <p:nvPr/>
        </p:nvSpPr>
        <p:spPr>
          <a:xfrm>
            <a:off x="7840006" y="1402930"/>
            <a:ext cx="1107996" cy="369332"/>
          </a:xfrm>
          <a:prstGeom prst="rect">
            <a:avLst/>
          </a:prstGeom>
        </p:spPr>
        <p:txBody>
          <a:bodyPr wrap="none">
            <a:spAutoFit/>
          </a:bodyPr>
          <a:lstStyle/>
          <a:p>
            <a:r>
              <a:rPr lang="zh-CN" altLang="en-US" dirty="0">
                <a:solidFill>
                  <a:schemeClr val="bg1"/>
                </a:solidFill>
              </a:rPr>
              <a:t>提醒页面</a:t>
            </a:r>
          </a:p>
        </p:txBody>
      </p:sp>
      <p:pic>
        <p:nvPicPr>
          <p:cNvPr id="5" name="图片 4">
            <a:extLst>
              <a:ext uri="{FF2B5EF4-FFF2-40B4-BE49-F238E27FC236}">
                <a16:creationId xmlns:a16="http://schemas.microsoft.com/office/drawing/2014/main" id="{C1F8EC13-366F-4A0D-854F-8E465B4187B2}"/>
              </a:ext>
            </a:extLst>
          </p:cNvPr>
          <p:cNvPicPr>
            <a:picLocks noChangeAspect="1"/>
          </p:cNvPicPr>
          <p:nvPr/>
        </p:nvPicPr>
        <p:blipFill>
          <a:blip r:embed="rId6"/>
          <a:stretch>
            <a:fillRect/>
          </a:stretch>
        </p:blipFill>
        <p:spPr>
          <a:xfrm>
            <a:off x="4216430" y="1903089"/>
            <a:ext cx="2685500" cy="4846015"/>
          </a:xfrm>
          <a:prstGeom prst="rect">
            <a:avLst/>
          </a:prstGeom>
        </p:spPr>
      </p:pic>
    </p:spTree>
    <p:extLst>
      <p:ext uri="{BB962C8B-B14F-4D97-AF65-F5344CB8AC3E}">
        <p14:creationId xmlns:p14="http://schemas.microsoft.com/office/powerpoint/2010/main" val="2086243012"/>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 calcmode="lin" valueType="num">
                                      <p:cBhvr>
                                        <p:cTn id="10" dur="500" fill="hold"/>
                                        <p:tgtEl>
                                          <p:spTgt spid="24"/>
                                        </p:tgtEl>
                                        <p:attrNameLst>
                                          <p:attrName>ppt_w</p:attrName>
                                        </p:attrNameLst>
                                      </p:cBhvr>
                                      <p:tavLst>
                                        <p:tav tm="0">
                                          <p:val>
                                            <p:fltVal val="0"/>
                                          </p:val>
                                        </p:tav>
                                        <p:tav tm="100000">
                                          <p:val>
                                            <p:strVal val="#ppt_w"/>
                                          </p:val>
                                        </p:tav>
                                      </p:tavLst>
                                    </p:anim>
                                    <p:anim calcmode="lin" valueType="num">
                                      <p:cBhvr>
                                        <p:cTn id="11" dur="500" fill="hold"/>
                                        <p:tgtEl>
                                          <p:spTgt spid="24"/>
                                        </p:tgtEl>
                                        <p:attrNameLst>
                                          <p:attrName>ppt_h</p:attrName>
                                        </p:attrNameLst>
                                      </p:cBhvr>
                                      <p:tavLst>
                                        <p:tav tm="0">
                                          <p:val>
                                            <p:fltVal val="0"/>
                                          </p:val>
                                        </p:tav>
                                        <p:tav tm="100000">
                                          <p:val>
                                            <p:strVal val="#ppt_h"/>
                                          </p:val>
                                        </p:tav>
                                      </p:tavLst>
                                    </p:anim>
                                    <p:animEffect transition="in" filter="fade">
                                      <p:cBhvr>
                                        <p:cTn id="12" dur="500"/>
                                        <p:tgtEl>
                                          <p:spTgt spid="2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53" presetClass="entr" presetSubtype="16" fill="hold" grpId="0" nodeType="withEffect" nodePh="1">
                                  <p:stCondLst>
                                    <p:cond delay="0"/>
                                  </p:stCondLst>
                                  <p:endCondLst>
                                    <p:cond evt="begin" delay="0">
                                      <p:tn val="17"/>
                                    </p:cond>
                                  </p:endCondLst>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ppt_w</p:attrName>
                                        </p:attrNameLst>
                                      </p:cBhvr>
                                      <p:tavLst>
                                        <p:tav tm="0">
                                          <p:val>
                                            <p:fltVal val="0"/>
                                          </p:val>
                                        </p:tav>
                                        <p:tav tm="100000">
                                          <p:val>
                                            <p:strVal val="#ppt_w"/>
                                          </p:val>
                                        </p:tav>
                                      </p:tavLst>
                                    </p:anim>
                                    <p:anim calcmode="lin" valueType="num">
                                      <p:cBhvr>
                                        <p:cTn id="20" dur="500" fill="hold"/>
                                        <p:tgtEl>
                                          <p:spTgt spid="25"/>
                                        </p:tgtEl>
                                        <p:attrNameLst>
                                          <p:attrName>ppt_h</p:attrName>
                                        </p:attrNameLst>
                                      </p:cBhvr>
                                      <p:tavLst>
                                        <p:tav tm="0">
                                          <p:val>
                                            <p:fltVal val="0"/>
                                          </p:val>
                                        </p:tav>
                                        <p:tav tm="100000">
                                          <p:val>
                                            <p:strVal val="#ppt_h"/>
                                          </p:val>
                                        </p:tav>
                                      </p:tavLst>
                                    </p:anim>
                                    <p:animEffect transition="in" filter="fade">
                                      <p:cBhvr>
                                        <p:cTn id="21" dur="500"/>
                                        <p:tgtEl>
                                          <p:spTgt spid="25"/>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18" presetClass="entr" presetSubtype="6"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strips(downRight)">
                                      <p:cBhvr>
                                        <p:cTn id="37" dur="500"/>
                                        <p:tgtEl>
                                          <p:spTgt spid="23"/>
                                        </p:tgtEl>
                                      </p:cBhvr>
                                    </p:animEffect>
                                  </p:childTnLst>
                                </p:cTn>
                              </p:par>
                            </p:childTnLst>
                          </p:cTn>
                        </p:par>
                        <p:par>
                          <p:cTn id="38" fill="hold">
                            <p:stCondLst>
                              <p:cond delay="2000"/>
                            </p:stCondLst>
                            <p:childTnLst>
                              <p:par>
                                <p:cTn id="39" presetID="1" presetClass="entr" presetSubtype="0"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27" presetClass="emph" presetSubtype="0" fill="remove" grpId="1" nodeType="withEffect">
                                  <p:stCondLst>
                                    <p:cond delay="0"/>
                                  </p:stCondLst>
                                  <p:childTnLst>
                                    <p:animClr clrSpc="rgb" dir="cw">
                                      <p:cBhvr override="childStyle">
                                        <p:cTn id="42" dur="250" autoRev="1" fill="remove"/>
                                        <p:tgtEl>
                                          <p:spTgt spid="28"/>
                                        </p:tgtEl>
                                        <p:attrNameLst>
                                          <p:attrName>style.color</p:attrName>
                                        </p:attrNameLst>
                                      </p:cBhvr>
                                      <p:to>
                                        <a:schemeClr val="bg1"/>
                                      </p:to>
                                    </p:animClr>
                                    <p:animClr clrSpc="rgb" dir="cw">
                                      <p:cBhvr>
                                        <p:cTn id="43" dur="250" autoRev="1" fill="remove"/>
                                        <p:tgtEl>
                                          <p:spTgt spid="28"/>
                                        </p:tgtEl>
                                        <p:attrNameLst>
                                          <p:attrName>fillcolor</p:attrName>
                                        </p:attrNameLst>
                                      </p:cBhvr>
                                      <p:to>
                                        <a:schemeClr val="bg1"/>
                                      </p:to>
                                    </p:animClr>
                                    <p:set>
                                      <p:cBhvr>
                                        <p:cTn id="44" dur="250" autoRev="1" fill="remove"/>
                                        <p:tgtEl>
                                          <p:spTgt spid="28"/>
                                        </p:tgtEl>
                                        <p:attrNameLst>
                                          <p:attrName>fill.type</p:attrName>
                                        </p:attrNameLst>
                                      </p:cBhvr>
                                      <p:to>
                                        <p:strVal val="solid"/>
                                      </p:to>
                                    </p:set>
                                    <p:set>
                                      <p:cBhvr>
                                        <p:cTn id="45" dur="250" autoRev="1" fill="remove"/>
                                        <p:tgtEl>
                                          <p:spTgt spid="28"/>
                                        </p:tgtEl>
                                        <p:attrNameLst>
                                          <p:attrName>fill.on</p:attrName>
                                        </p:attrNameLst>
                                      </p:cBhvr>
                                      <p:to>
                                        <p:strVal val="true"/>
                                      </p:to>
                                    </p:set>
                                  </p:childTnLst>
                                </p:cTn>
                              </p:par>
                            </p:childTnLst>
                          </p:cTn>
                        </p:par>
                        <p:par>
                          <p:cTn id="46" fill="hold">
                            <p:stCondLst>
                              <p:cond delay="2500"/>
                            </p:stCondLst>
                            <p:childTnLst>
                              <p:par>
                                <p:cTn id="47" presetID="10" presetClass="entr" presetSubtype="0"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par>
                          <p:cTn id="53" fill="hold">
                            <p:stCondLst>
                              <p:cond delay="3000"/>
                            </p:stCondLst>
                            <p:childTnLst>
                              <p:par>
                                <p:cTn id="54" presetID="22" presetClass="entr" presetSubtype="2" fill="hold" grpId="0" nodeType="after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ipe(right)">
                                      <p:cBhvr>
                                        <p:cTn id="56" dur="500"/>
                                        <p:tgtEl>
                                          <p:spTgt spid="36"/>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anim calcmode="lin" valueType="num">
                                      <p:cBhvr additive="base">
                                        <p:cTn id="61" dur="500" fill="hold"/>
                                        <p:tgtEl>
                                          <p:spTgt spid="40"/>
                                        </p:tgtEl>
                                        <p:attrNameLst>
                                          <p:attrName>ppt_x</p:attrName>
                                        </p:attrNameLst>
                                      </p:cBhvr>
                                      <p:tavLst>
                                        <p:tav tm="0">
                                          <p:val>
                                            <p:strVal val="#ppt_x"/>
                                          </p:val>
                                        </p:tav>
                                        <p:tav tm="100000">
                                          <p:val>
                                            <p:strVal val="#ppt_x"/>
                                          </p:val>
                                        </p:tav>
                                      </p:tavLst>
                                    </p:anim>
                                    <p:anim calcmode="lin" valueType="num">
                                      <p:cBhvr additive="base">
                                        <p:cTn id="62" dur="500" fill="hold"/>
                                        <p:tgtEl>
                                          <p:spTgt spid="4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anim calcmode="lin" valueType="num">
                                      <p:cBhvr additive="base">
                                        <p:cTn id="65" dur="500" fill="hold"/>
                                        <p:tgtEl>
                                          <p:spTgt spid="42"/>
                                        </p:tgtEl>
                                        <p:attrNameLst>
                                          <p:attrName>ppt_x</p:attrName>
                                        </p:attrNameLst>
                                      </p:cBhvr>
                                      <p:tavLst>
                                        <p:tav tm="0">
                                          <p:val>
                                            <p:strVal val="#ppt_x"/>
                                          </p:val>
                                        </p:tav>
                                        <p:tav tm="100000">
                                          <p:val>
                                            <p:strVal val="#ppt_x"/>
                                          </p:val>
                                        </p:tav>
                                      </p:tavLst>
                                    </p:anim>
                                    <p:anim calcmode="lin" valueType="num">
                                      <p:cBhvr additive="base">
                                        <p:cTn id="66" dur="500" fill="hold"/>
                                        <p:tgtEl>
                                          <p:spTgt spid="42"/>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additive="base">
                                        <p:cTn id="69" dur="500" fill="hold"/>
                                        <p:tgtEl>
                                          <p:spTgt spid="41"/>
                                        </p:tgtEl>
                                        <p:attrNameLst>
                                          <p:attrName>ppt_x</p:attrName>
                                        </p:attrNameLst>
                                      </p:cBhvr>
                                      <p:tavLst>
                                        <p:tav tm="0">
                                          <p:val>
                                            <p:strVal val="#ppt_x"/>
                                          </p:val>
                                        </p:tav>
                                        <p:tav tm="100000">
                                          <p:val>
                                            <p:strVal val="#ppt_x"/>
                                          </p:val>
                                        </p:tav>
                                      </p:tavLst>
                                    </p:anim>
                                    <p:anim calcmode="lin" valueType="num">
                                      <p:cBhvr additive="base">
                                        <p:cTn id="70" dur="500" fill="hold"/>
                                        <p:tgtEl>
                                          <p:spTgt spid="41"/>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500" fill="hold"/>
                                        <p:tgtEl>
                                          <p:spTgt spid="5"/>
                                        </p:tgtEl>
                                        <p:attrNameLst>
                                          <p:attrName>ppt_x</p:attrName>
                                        </p:attrNameLst>
                                      </p:cBhvr>
                                      <p:tavLst>
                                        <p:tav tm="0">
                                          <p:val>
                                            <p:strVal val="#ppt_x"/>
                                          </p:val>
                                        </p:tav>
                                        <p:tav tm="100000">
                                          <p:val>
                                            <p:strVal val="#ppt_x"/>
                                          </p:val>
                                        </p:tav>
                                      </p:tavLst>
                                    </p:anim>
                                    <p:anim calcmode="lin" valueType="num">
                                      <p:cBhvr additive="base">
                                        <p:cTn id="7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1" presetClass="entr" presetSubtype="1" fill="hold" grpId="0" nodeType="click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wheel(1)">
                                      <p:cBhvr>
                                        <p:cTn id="79" dur="2000"/>
                                        <p:tgtEl>
                                          <p:spTgt spid="43"/>
                                        </p:tgtEl>
                                      </p:cBhvr>
                                    </p:animEffect>
                                  </p:childTnLst>
                                </p:cTn>
                              </p:par>
                              <p:par>
                                <p:cTn id="80" presetID="6" presetClass="entr" presetSubtype="16" fill="hold"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circle(in)">
                                      <p:cBhvr>
                                        <p:cTn id="82" dur="2000"/>
                                        <p:tgtEl>
                                          <p:spTgt spid="44"/>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circle(in)">
                                      <p:cBhvr>
                                        <p:cTn id="85" dur="2000"/>
                                        <p:tgtEl>
                                          <p:spTgt spid="45"/>
                                        </p:tgtEl>
                                      </p:cBhvr>
                                    </p:animEffect>
                                  </p:childTnLst>
                                </p:cTn>
                              </p:par>
                              <p:par>
                                <p:cTn id="86" presetID="21" presetClass="entr" presetSubtype="1" fill="hold" nodeType="withEffect">
                                  <p:stCondLst>
                                    <p:cond delay="0"/>
                                  </p:stCondLst>
                                  <p:childTnLst>
                                    <p:set>
                                      <p:cBhvr>
                                        <p:cTn id="87" dur="1" fill="hold">
                                          <p:stCondLst>
                                            <p:cond delay="0"/>
                                          </p:stCondLst>
                                        </p:cTn>
                                        <p:tgtEl>
                                          <p:spTgt spid="4"/>
                                        </p:tgtEl>
                                        <p:attrNameLst>
                                          <p:attrName>style.visibility</p:attrName>
                                        </p:attrNameLst>
                                      </p:cBhvr>
                                      <p:to>
                                        <p:strVal val="visible"/>
                                      </p:to>
                                    </p:set>
                                    <p:animEffect transition="in" filter="wheel(1)">
                                      <p:cBhvr>
                                        <p:cTn id="8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23" grpId="0"/>
      <p:bldP spid="24" grpId="0"/>
      <p:bldP spid="25" grpId="0"/>
      <p:bldP spid="27" grpId="0"/>
      <p:bldP spid="28" grpId="0" animBg="1"/>
      <p:bldP spid="28" grpId="1" animBg="1"/>
      <p:bldP spid="29" grpId="0" animBg="1"/>
      <p:bldP spid="30" grpId="0"/>
      <p:bldP spid="36" grpId="0" animBg="1"/>
      <p:bldP spid="40" grpId="0" animBg="1"/>
      <p:bldP spid="42" grpId="0"/>
      <p:bldP spid="43" grpId="0" animBg="1"/>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5150"/>
            <a:ext cx="12858750" cy="724295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圆角矩形 1"/>
          <p:cNvSpPr/>
          <p:nvPr/>
        </p:nvSpPr>
        <p:spPr>
          <a:xfrm>
            <a:off x="4238595" y="3493237"/>
            <a:ext cx="4381561" cy="97007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09">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5919107" y="2214740"/>
            <a:ext cx="1020536" cy="1020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400"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Entry_1"/>
          <p:cNvSpPr/>
          <p:nvPr>
            <p:custDataLst>
              <p:tags r:id="rId1"/>
            </p:custDataLst>
          </p:nvPr>
        </p:nvSpPr>
        <p:spPr>
          <a:xfrm>
            <a:off x="5161330" y="3732052"/>
            <a:ext cx="2536091" cy="49244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rPr>
              <a:t>感悟与收获</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2144424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wind"/>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6" presetClass="entr" presetSubtype="0" fill="hold" grpId="0" nodeType="clickEffect">
                                  <p:stCondLst>
                                    <p:cond delay="0"/>
                                  </p:stCondLst>
                                  <p:iterate type="lt">
                                    <p:tmPct val="10000"/>
                                  </p:iterate>
                                  <p:childTnLst>
                                    <p:set>
                                      <p:cBhvr>
                                        <p:cTn id="24" dur="1" fill="hold">
                                          <p:stCondLst>
                                            <p:cond delay="0"/>
                                          </p:stCondLst>
                                        </p:cTn>
                                        <p:tgtEl>
                                          <p:spTgt spid="5"/>
                                        </p:tgtEl>
                                        <p:attrNameLst>
                                          <p:attrName>style.visibility</p:attrName>
                                        </p:attrNameLst>
                                      </p:cBhvr>
                                      <p:to>
                                        <p:strVal val="visible"/>
                                      </p:to>
                                    </p:set>
                                    <p:anim by="(-#ppt_w*2)" calcmode="lin" valueType="num">
                                      <p:cBhvr rctx="PPT">
                                        <p:cTn id="25" dur="500" autoRev="1" fill="hold">
                                          <p:stCondLst>
                                            <p:cond delay="0"/>
                                          </p:stCondLst>
                                        </p:cTn>
                                        <p:tgtEl>
                                          <p:spTgt spid="5"/>
                                        </p:tgtEl>
                                        <p:attrNameLst>
                                          <p:attrName>ppt_w</p:attrName>
                                        </p:attrNameLst>
                                      </p:cBhvr>
                                    </p:anim>
                                    <p:anim by="(#ppt_w*0.50)" calcmode="lin" valueType="num">
                                      <p:cBhvr>
                                        <p:cTn id="26" dur="500" decel="50000" autoRev="1" fill="hold">
                                          <p:stCondLst>
                                            <p:cond delay="0"/>
                                          </p:stCondLst>
                                        </p:cTn>
                                        <p:tgtEl>
                                          <p:spTgt spid="5"/>
                                        </p:tgtEl>
                                        <p:attrNameLst>
                                          <p:attrName>ppt_x</p:attrName>
                                        </p:attrNameLst>
                                      </p:cBhvr>
                                    </p:anim>
                                    <p:anim from="(-#ppt_h/2)" to="(#ppt_y)" calcmode="lin" valueType="num">
                                      <p:cBhvr>
                                        <p:cTn id="27" dur="1000" fill="hold">
                                          <p:stCondLst>
                                            <p:cond delay="0"/>
                                          </p:stCondLst>
                                        </p:cTn>
                                        <p:tgtEl>
                                          <p:spTgt spid="5"/>
                                        </p:tgtEl>
                                        <p:attrNameLst>
                                          <p:attrName>ppt_y</p:attrName>
                                        </p:attrNameLst>
                                      </p:cBhvr>
                                    </p:anim>
                                    <p:animRot by="21600000">
                                      <p:cBhvr>
                                        <p:cTn id="28"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animBg="1"/>
      <p:bldP spid="3"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1"/>
          <p:cNvSpPr/>
          <p:nvPr/>
        </p:nvSpPr>
        <p:spPr>
          <a:xfrm rot="1891259">
            <a:off x="8857492" y="1629269"/>
            <a:ext cx="2686190" cy="3139438"/>
          </a:xfrm>
          <a:custGeom>
            <a:avLst/>
            <a:gdLst>
              <a:gd name="connsiteX0" fmla="*/ 0 w 2801257"/>
              <a:gd name="connsiteY0" fmla="*/ 0 h 3802743"/>
              <a:gd name="connsiteX1" fmla="*/ 2801257 w 2801257"/>
              <a:gd name="connsiteY1" fmla="*/ 0 h 3802743"/>
              <a:gd name="connsiteX2" fmla="*/ 2801257 w 2801257"/>
              <a:gd name="connsiteY2" fmla="*/ 3802743 h 3802743"/>
              <a:gd name="connsiteX3" fmla="*/ 0 w 2801257"/>
              <a:gd name="connsiteY3" fmla="*/ 3802743 h 3802743"/>
              <a:gd name="connsiteX4" fmla="*/ 0 w 2801257"/>
              <a:gd name="connsiteY4" fmla="*/ 0 h 3802743"/>
              <a:gd name="connsiteX0" fmla="*/ 424422 w 2801257"/>
              <a:gd name="connsiteY0" fmla="*/ 313631 h 3802743"/>
              <a:gd name="connsiteX1" fmla="*/ 2801257 w 2801257"/>
              <a:gd name="connsiteY1" fmla="*/ 0 h 3802743"/>
              <a:gd name="connsiteX2" fmla="*/ 2801257 w 2801257"/>
              <a:gd name="connsiteY2" fmla="*/ 3802743 h 3802743"/>
              <a:gd name="connsiteX3" fmla="*/ 0 w 2801257"/>
              <a:gd name="connsiteY3" fmla="*/ 3802743 h 3802743"/>
              <a:gd name="connsiteX4" fmla="*/ 424422 w 2801257"/>
              <a:gd name="connsiteY4" fmla="*/ 313631 h 3802743"/>
              <a:gd name="connsiteX0" fmla="*/ 424422 w 3256770"/>
              <a:gd name="connsiteY0" fmla="*/ 313631 h 3806294"/>
              <a:gd name="connsiteX1" fmla="*/ 2801257 w 3256770"/>
              <a:gd name="connsiteY1" fmla="*/ 0 h 3806294"/>
              <a:gd name="connsiteX2" fmla="*/ 3256770 w 3256770"/>
              <a:gd name="connsiteY2" fmla="*/ 3806294 h 3806294"/>
              <a:gd name="connsiteX3" fmla="*/ 0 w 3256770"/>
              <a:gd name="connsiteY3" fmla="*/ 3802743 h 3806294"/>
              <a:gd name="connsiteX4" fmla="*/ 424422 w 3256770"/>
              <a:gd name="connsiteY4" fmla="*/ 313631 h 3806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6770" h="3806294">
                <a:moveTo>
                  <a:pt x="424422" y="313631"/>
                </a:moveTo>
                <a:lnTo>
                  <a:pt x="2801257" y="0"/>
                </a:lnTo>
                <a:lnTo>
                  <a:pt x="3256770" y="3806294"/>
                </a:lnTo>
                <a:lnTo>
                  <a:pt x="0" y="3802743"/>
                </a:lnTo>
                <a:lnTo>
                  <a:pt x="424422" y="313631"/>
                </a:lnTo>
                <a:close/>
              </a:path>
            </a:pathLst>
          </a:custGeom>
          <a:solidFill>
            <a:schemeClr val="accent1"/>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35"/>
          <p:cNvSpPr/>
          <p:nvPr/>
        </p:nvSpPr>
        <p:spPr>
          <a:xfrm>
            <a:off x="8730251" y="1654310"/>
            <a:ext cx="2496055" cy="3243377"/>
          </a:xfrm>
          <a:prstGeom prst="rect">
            <a:avLst/>
          </a:prstGeom>
          <a:solidFill>
            <a:schemeClr val="accent2"/>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19"/>
          <p:cNvSpPr/>
          <p:nvPr/>
        </p:nvSpPr>
        <p:spPr>
          <a:xfrm>
            <a:off x="8730251" y="1622368"/>
            <a:ext cx="2502596" cy="2588885"/>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1"/>
          <p:cNvSpPr/>
          <p:nvPr/>
        </p:nvSpPr>
        <p:spPr>
          <a:xfrm rot="765310">
            <a:off x="4827441" y="1464499"/>
            <a:ext cx="2968153" cy="3468978"/>
          </a:xfrm>
          <a:custGeom>
            <a:avLst/>
            <a:gdLst>
              <a:gd name="connsiteX0" fmla="*/ 0 w 2801257"/>
              <a:gd name="connsiteY0" fmla="*/ 0 h 3802743"/>
              <a:gd name="connsiteX1" fmla="*/ 2801257 w 2801257"/>
              <a:gd name="connsiteY1" fmla="*/ 0 h 3802743"/>
              <a:gd name="connsiteX2" fmla="*/ 2801257 w 2801257"/>
              <a:gd name="connsiteY2" fmla="*/ 3802743 h 3802743"/>
              <a:gd name="connsiteX3" fmla="*/ 0 w 2801257"/>
              <a:gd name="connsiteY3" fmla="*/ 3802743 h 3802743"/>
              <a:gd name="connsiteX4" fmla="*/ 0 w 2801257"/>
              <a:gd name="connsiteY4" fmla="*/ 0 h 3802743"/>
              <a:gd name="connsiteX0" fmla="*/ 424422 w 2801257"/>
              <a:gd name="connsiteY0" fmla="*/ 313631 h 3802743"/>
              <a:gd name="connsiteX1" fmla="*/ 2801257 w 2801257"/>
              <a:gd name="connsiteY1" fmla="*/ 0 h 3802743"/>
              <a:gd name="connsiteX2" fmla="*/ 2801257 w 2801257"/>
              <a:gd name="connsiteY2" fmla="*/ 3802743 h 3802743"/>
              <a:gd name="connsiteX3" fmla="*/ 0 w 2801257"/>
              <a:gd name="connsiteY3" fmla="*/ 3802743 h 3802743"/>
              <a:gd name="connsiteX4" fmla="*/ 424422 w 2801257"/>
              <a:gd name="connsiteY4" fmla="*/ 313631 h 3802743"/>
              <a:gd name="connsiteX0" fmla="*/ 424422 w 3256770"/>
              <a:gd name="connsiteY0" fmla="*/ 313631 h 3806294"/>
              <a:gd name="connsiteX1" fmla="*/ 2801257 w 3256770"/>
              <a:gd name="connsiteY1" fmla="*/ 0 h 3806294"/>
              <a:gd name="connsiteX2" fmla="*/ 3256770 w 3256770"/>
              <a:gd name="connsiteY2" fmla="*/ 3806294 h 3806294"/>
              <a:gd name="connsiteX3" fmla="*/ 0 w 3256770"/>
              <a:gd name="connsiteY3" fmla="*/ 3802743 h 3806294"/>
              <a:gd name="connsiteX4" fmla="*/ 424422 w 3256770"/>
              <a:gd name="connsiteY4" fmla="*/ 313631 h 3806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6770" h="3806294">
                <a:moveTo>
                  <a:pt x="424422" y="313631"/>
                </a:moveTo>
                <a:lnTo>
                  <a:pt x="2801257" y="0"/>
                </a:lnTo>
                <a:lnTo>
                  <a:pt x="3256770" y="3806294"/>
                </a:lnTo>
                <a:lnTo>
                  <a:pt x="0" y="3802743"/>
                </a:lnTo>
                <a:lnTo>
                  <a:pt x="424422" y="313631"/>
                </a:lnTo>
                <a:close/>
              </a:path>
            </a:pathLst>
          </a:custGeom>
          <a:solidFill>
            <a:schemeClr val="accent3"/>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矩形 33"/>
          <p:cNvSpPr/>
          <p:nvPr/>
        </p:nvSpPr>
        <p:spPr>
          <a:xfrm>
            <a:off x="5102279" y="1637247"/>
            <a:ext cx="2496055" cy="3243377"/>
          </a:xfrm>
          <a:prstGeom prst="rect">
            <a:avLst/>
          </a:prstGeom>
          <a:solidFill>
            <a:schemeClr val="accent4"/>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矩形 18"/>
          <p:cNvSpPr/>
          <p:nvPr/>
        </p:nvSpPr>
        <p:spPr>
          <a:xfrm>
            <a:off x="5102278" y="1622368"/>
            <a:ext cx="2496055" cy="2620828"/>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1"/>
          <p:cNvSpPr/>
          <p:nvPr/>
        </p:nvSpPr>
        <p:spPr>
          <a:xfrm rot="1321971">
            <a:off x="1573547" y="1629269"/>
            <a:ext cx="2686190" cy="3139438"/>
          </a:xfrm>
          <a:custGeom>
            <a:avLst/>
            <a:gdLst>
              <a:gd name="connsiteX0" fmla="*/ 0 w 2801257"/>
              <a:gd name="connsiteY0" fmla="*/ 0 h 3802743"/>
              <a:gd name="connsiteX1" fmla="*/ 2801257 w 2801257"/>
              <a:gd name="connsiteY1" fmla="*/ 0 h 3802743"/>
              <a:gd name="connsiteX2" fmla="*/ 2801257 w 2801257"/>
              <a:gd name="connsiteY2" fmla="*/ 3802743 h 3802743"/>
              <a:gd name="connsiteX3" fmla="*/ 0 w 2801257"/>
              <a:gd name="connsiteY3" fmla="*/ 3802743 h 3802743"/>
              <a:gd name="connsiteX4" fmla="*/ 0 w 2801257"/>
              <a:gd name="connsiteY4" fmla="*/ 0 h 3802743"/>
              <a:gd name="connsiteX0" fmla="*/ 424422 w 2801257"/>
              <a:gd name="connsiteY0" fmla="*/ 313631 h 3802743"/>
              <a:gd name="connsiteX1" fmla="*/ 2801257 w 2801257"/>
              <a:gd name="connsiteY1" fmla="*/ 0 h 3802743"/>
              <a:gd name="connsiteX2" fmla="*/ 2801257 w 2801257"/>
              <a:gd name="connsiteY2" fmla="*/ 3802743 h 3802743"/>
              <a:gd name="connsiteX3" fmla="*/ 0 w 2801257"/>
              <a:gd name="connsiteY3" fmla="*/ 3802743 h 3802743"/>
              <a:gd name="connsiteX4" fmla="*/ 424422 w 2801257"/>
              <a:gd name="connsiteY4" fmla="*/ 313631 h 3802743"/>
              <a:gd name="connsiteX0" fmla="*/ 424422 w 3256770"/>
              <a:gd name="connsiteY0" fmla="*/ 313631 h 3806294"/>
              <a:gd name="connsiteX1" fmla="*/ 2801257 w 3256770"/>
              <a:gd name="connsiteY1" fmla="*/ 0 h 3806294"/>
              <a:gd name="connsiteX2" fmla="*/ 3256770 w 3256770"/>
              <a:gd name="connsiteY2" fmla="*/ 3806294 h 3806294"/>
              <a:gd name="connsiteX3" fmla="*/ 0 w 3256770"/>
              <a:gd name="connsiteY3" fmla="*/ 3802743 h 3806294"/>
              <a:gd name="connsiteX4" fmla="*/ 424422 w 3256770"/>
              <a:gd name="connsiteY4" fmla="*/ 313631 h 3806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6770" h="3806294">
                <a:moveTo>
                  <a:pt x="424422" y="313631"/>
                </a:moveTo>
                <a:lnTo>
                  <a:pt x="2801257" y="0"/>
                </a:lnTo>
                <a:lnTo>
                  <a:pt x="3256770" y="3806294"/>
                </a:lnTo>
                <a:lnTo>
                  <a:pt x="0" y="3802743"/>
                </a:lnTo>
                <a:lnTo>
                  <a:pt x="424422" y="313631"/>
                </a:lnTo>
                <a:close/>
              </a:path>
            </a:pathLst>
          </a:custGeom>
          <a:solidFill>
            <a:schemeClr val="accent1"/>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矩形 31"/>
          <p:cNvSpPr/>
          <p:nvPr/>
        </p:nvSpPr>
        <p:spPr>
          <a:xfrm>
            <a:off x="1434542" y="1637247"/>
            <a:ext cx="2496055" cy="3243377"/>
          </a:xfrm>
          <a:prstGeom prst="rect">
            <a:avLst/>
          </a:prstGeom>
          <a:solidFill>
            <a:schemeClr val="accent2"/>
          </a:solidFill>
          <a:ln w="12700" cap="flat" cmpd="sng" algn="ctr">
            <a:noFill/>
            <a:prstDash val="solid"/>
            <a:miter lim="800000"/>
          </a:ln>
          <a:effectLst/>
        </p:spPr>
        <p:txBody>
          <a:bodyPr rtlCol="0" anchor="ctr"/>
          <a:lstStyle/>
          <a:p>
            <a:pPr algn="ctr" defTabSz="1285829">
              <a:lnSpc>
                <a:spcPct val="150000"/>
              </a:lnSpc>
              <a:defRPr/>
            </a:pPr>
            <a:endParaRPr lang="zh-CN" altLang="en-US" sz="2531"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40"/>
          <p:cNvSpPr/>
          <p:nvPr/>
        </p:nvSpPr>
        <p:spPr>
          <a:xfrm>
            <a:off x="1944460" y="4424018"/>
            <a:ext cx="1436291" cy="325410"/>
          </a:xfrm>
          <a:prstGeom prst="rect">
            <a:avLst/>
          </a:prstGeom>
        </p:spPr>
        <p:txBody>
          <a:bodyPr wrap="none" lIns="0" tIns="0" rIns="0" bIns="0">
            <a:spAutoFit/>
          </a:bodyPr>
          <a:lstStyle/>
          <a:p>
            <a:pPr algn="just" eaLnBrk="1" hangingPunct="1">
              <a:lnSpc>
                <a:spcPct val="150000"/>
              </a:lnSpc>
              <a:spcBef>
                <a:spcPts val="0"/>
              </a:spcBef>
              <a:spcAft>
                <a:spcPts val="0"/>
              </a:spcAft>
            </a:pPr>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手机移动端开发</a:t>
            </a:r>
          </a:p>
        </p:txBody>
      </p:sp>
      <p:sp>
        <p:nvSpPr>
          <p:cNvPr id="2" name="矩形 1"/>
          <p:cNvSpPr/>
          <p:nvPr/>
        </p:nvSpPr>
        <p:spPr>
          <a:xfrm>
            <a:off x="1427613" y="1622368"/>
            <a:ext cx="2502984" cy="2620828"/>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5455549" y="4424018"/>
            <a:ext cx="1788951" cy="325410"/>
          </a:xfrm>
          <a:prstGeom prst="rect">
            <a:avLst/>
          </a:prstGeom>
        </p:spPr>
        <p:txBody>
          <a:bodyPr wrap="none" lIns="0" tIns="0" rIns="0" bIns="0">
            <a:spAutoFit/>
          </a:bodyPr>
          <a:lstStyle/>
          <a:p>
            <a:pPr algn="just" eaLnBrk="1" hangingPunct="1">
              <a:lnSpc>
                <a:spcPct val="150000"/>
              </a:lnSpc>
              <a:spcBef>
                <a:spcPts val="0"/>
              </a:spcBef>
              <a:spcAft>
                <a:spcPts val="0"/>
              </a:spcAft>
            </a:pPr>
            <a:r>
              <a:rPr lang="en-US" altLang="zh-CN" sz="1600" dirty="0">
                <a:solidFill>
                  <a:schemeClr val="bg1"/>
                </a:solidFill>
                <a:latin typeface="Arial" panose="020B0604020202020204" pitchFamily="34" charset="0"/>
                <a:ea typeface="微软雅黑" panose="020B0503020204020204" pitchFamily="34" charset="-122"/>
                <a:sym typeface="Arial" panose="020B0604020202020204" pitchFamily="34" charset="0"/>
              </a:rPr>
              <a:t>Xamarin</a:t>
            </a:r>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框架的使用</a:t>
            </a:r>
          </a:p>
        </p:txBody>
      </p:sp>
      <p:sp>
        <p:nvSpPr>
          <p:cNvPr id="24" name="矩形 23"/>
          <p:cNvSpPr/>
          <p:nvPr/>
        </p:nvSpPr>
        <p:spPr>
          <a:xfrm>
            <a:off x="9294443" y="4424018"/>
            <a:ext cx="1287212" cy="325410"/>
          </a:xfrm>
          <a:prstGeom prst="rect">
            <a:avLst/>
          </a:prstGeom>
        </p:spPr>
        <p:txBody>
          <a:bodyPr wrap="none" lIns="0" tIns="0" rIns="0" bIns="0">
            <a:spAutoFit/>
          </a:bodyPr>
          <a:lstStyle/>
          <a:p>
            <a:pPr algn="just" eaLnBrk="1" hangingPunct="1">
              <a:lnSpc>
                <a:spcPct val="150000"/>
              </a:lnSpc>
              <a:spcBef>
                <a:spcPts val="0"/>
              </a:spcBef>
              <a:spcAft>
                <a:spcPts val="0"/>
              </a:spcAft>
            </a:pPr>
            <a:r>
              <a:rPr lang="en-US" altLang="zh-CN" sz="1600" dirty="0">
                <a:solidFill>
                  <a:schemeClr val="bg1"/>
                </a:solidFill>
                <a:latin typeface="Arial" panose="020B0604020202020204" pitchFamily="34" charset="0"/>
                <a:ea typeface="微软雅黑" panose="020B0503020204020204" pitchFamily="34" charset="-122"/>
                <a:sym typeface="Arial" panose="020B0604020202020204" pitchFamily="34" charset="0"/>
              </a:rPr>
              <a:t>C#</a:t>
            </a:r>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知识的巩固</a:t>
            </a:r>
          </a:p>
        </p:txBody>
      </p:sp>
      <p:sp>
        <p:nvSpPr>
          <p:cNvPr id="22" name="TextBox 8"/>
          <p:cNvSpPr txBox="1"/>
          <p:nvPr/>
        </p:nvSpPr>
        <p:spPr>
          <a:xfrm>
            <a:off x="5273787" y="386548"/>
            <a:ext cx="2311176" cy="447739"/>
          </a:xfrm>
          <a:prstGeom prst="rect">
            <a:avLst/>
          </a:prstGeom>
          <a:noFill/>
        </p:spPr>
        <p:txBody>
          <a:bodyPr wrap="square" lIns="0" tIns="0" rIns="0" bIns="0" rtlCol="0" anchor="ctr">
            <a:spAutoFit/>
          </a:bodyPr>
          <a:lstStyle/>
          <a:p>
            <a:pPr algn="ctr"/>
            <a:r>
              <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感悟与收获</a:t>
            </a:r>
            <a:endParaRPr lang="zh-CN" altLang="en-US" sz="3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Box 8"/>
          <p:cNvSpPr txBox="1"/>
          <p:nvPr/>
        </p:nvSpPr>
        <p:spPr>
          <a:xfrm>
            <a:off x="5273787" y="853695"/>
            <a:ext cx="2311176" cy="169277"/>
          </a:xfrm>
          <a:prstGeom prst="rect">
            <a:avLst/>
          </a:prstGeom>
          <a:noFill/>
        </p:spPr>
        <p:txBody>
          <a:bodyPr wrap="square" lIns="0" tIns="0" rIns="0" bIns="0" rtlCol="0" anchor="ctr">
            <a:spAutoFit/>
          </a:bodyPr>
          <a:lstStyle/>
          <a:p>
            <a:pPr algn="ctr"/>
            <a:r>
              <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zh-CN" altLang="en-US" sz="14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834978118"/>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5"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1000" fill="hold"/>
                                        <p:tgtEl>
                                          <p:spTgt spid="31"/>
                                        </p:tgtEl>
                                        <p:attrNameLst>
                                          <p:attrName>ppt_w</p:attrName>
                                        </p:attrNameLst>
                                      </p:cBhvr>
                                      <p:tavLst>
                                        <p:tav tm="0">
                                          <p:val>
                                            <p:fltVal val="0"/>
                                          </p:val>
                                        </p:tav>
                                        <p:tav tm="100000">
                                          <p:val>
                                            <p:strVal val="#ppt_w"/>
                                          </p:val>
                                        </p:tav>
                                      </p:tavLst>
                                    </p:anim>
                                    <p:anim calcmode="lin" valueType="num">
                                      <p:cBhvr>
                                        <p:cTn id="8" dur="1000" fill="hold"/>
                                        <p:tgtEl>
                                          <p:spTgt spid="31"/>
                                        </p:tgtEl>
                                        <p:attrNameLst>
                                          <p:attrName>ppt_h</p:attrName>
                                        </p:attrNameLst>
                                      </p:cBhvr>
                                      <p:tavLst>
                                        <p:tav tm="0">
                                          <p:val>
                                            <p:fltVal val="0"/>
                                          </p:val>
                                        </p:tav>
                                        <p:tav tm="100000">
                                          <p:val>
                                            <p:strVal val="#ppt_h"/>
                                          </p:val>
                                        </p:tav>
                                      </p:tavLst>
                                    </p:anim>
                                    <p:anim calcmode="lin" valueType="num">
                                      <p:cBhvr>
                                        <p:cTn id="9" dur="1000" fill="hold"/>
                                        <p:tgtEl>
                                          <p:spTgt spid="3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1"/>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500"/>
                            </p:stCondLst>
                            <p:childTnLst>
                              <p:par>
                                <p:cTn id="12" presetID="22" presetClass="entr" presetSubtype="4" fill="hold" grpId="0"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down)">
                                      <p:cBhvr>
                                        <p:cTn id="14" dur="500"/>
                                        <p:tgtEl>
                                          <p:spTgt spid="32"/>
                                        </p:tgtEl>
                                      </p:cBhvr>
                                    </p:animEffect>
                                  </p:childTnLst>
                                </p:cTn>
                              </p:par>
                            </p:childTnLst>
                          </p:cTn>
                        </p:par>
                        <p:par>
                          <p:cTn id="15" fill="hold">
                            <p:stCondLst>
                              <p:cond delay="2000"/>
                            </p:stCondLst>
                            <p:childTnLst>
                              <p:par>
                                <p:cTn id="16" presetID="22" presetClass="entr" presetSubtype="1"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childTnLst>
                          </p:cTn>
                        </p:par>
                        <p:par>
                          <p:cTn id="19" fill="hold">
                            <p:stCondLst>
                              <p:cond delay="2500"/>
                            </p:stCondLst>
                            <p:childTnLst>
                              <p:par>
                                <p:cTn id="20" presetID="53" presetClass="entr" presetSubtype="16" fill="hold" grpId="0" nodeType="after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childTnLst>
                                </p:cTn>
                              </p:par>
                            </p:childTnLst>
                          </p:cTn>
                        </p:par>
                        <p:par>
                          <p:cTn id="25" fill="hold">
                            <p:stCondLst>
                              <p:cond delay="3000"/>
                            </p:stCondLst>
                            <p:childTnLst>
                              <p:par>
                                <p:cTn id="26" presetID="15" presetClass="entr" presetSubtype="0"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 calcmode="lin" valueType="num">
                                      <p:cBhvr>
                                        <p:cTn id="28" dur="1000" fill="hold"/>
                                        <p:tgtEl>
                                          <p:spTgt spid="33"/>
                                        </p:tgtEl>
                                        <p:attrNameLst>
                                          <p:attrName>ppt_w</p:attrName>
                                        </p:attrNameLst>
                                      </p:cBhvr>
                                      <p:tavLst>
                                        <p:tav tm="0">
                                          <p:val>
                                            <p:fltVal val="0"/>
                                          </p:val>
                                        </p:tav>
                                        <p:tav tm="100000">
                                          <p:val>
                                            <p:strVal val="#ppt_w"/>
                                          </p:val>
                                        </p:tav>
                                      </p:tavLst>
                                    </p:anim>
                                    <p:anim calcmode="lin" valueType="num">
                                      <p:cBhvr>
                                        <p:cTn id="29" dur="1000" fill="hold"/>
                                        <p:tgtEl>
                                          <p:spTgt spid="33"/>
                                        </p:tgtEl>
                                        <p:attrNameLst>
                                          <p:attrName>ppt_h</p:attrName>
                                        </p:attrNameLst>
                                      </p:cBhvr>
                                      <p:tavLst>
                                        <p:tav tm="0">
                                          <p:val>
                                            <p:fltVal val="0"/>
                                          </p:val>
                                        </p:tav>
                                        <p:tav tm="100000">
                                          <p:val>
                                            <p:strVal val="#ppt_h"/>
                                          </p:val>
                                        </p:tav>
                                      </p:tavLst>
                                    </p:anim>
                                    <p:anim calcmode="lin" valueType="num">
                                      <p:cBhvr>
                                        <p:cTn id="30" dur="1000" fill="hold"/>
                                        <p:tgtEl>
                                          <p:spTgt spid="33"/>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33"/>
                                        </p:tgtEl>
                                        <p:attrNameLst>
                                          <p:attrName>ppt_y</p:attrName>
                                        </p:attrNameLst>
                                      </p:cBhvr>
                                      <p:tavLst>
                                        <p:tav tm="0" fmla="#ppt_y+(sin(-2*pi*(1-$))*-#ppt_x+cos(-2*pi*(1-$))*(1-#ppt_y))*(1-$)">
                                          <p:val>
                                            <p:fltVal val="0"/>
                                          </p:val>
                                        </p:tav>
                                        <p:tav tm="100000">
                                          <p:val>
                                            <p:fltVal val="1"/>
                                          </p:val>
                                        </p:tav>
                                      </p:tavLst>
                                    </p:anim>
                                  </p:childTnLst>
                                </p:cTn>
                              </p:par>
                            </p:childTnLst>
                          </p:cTn>
                        </p:par>
                        <p:par>
                          <p:cTn id="32" fill="hold">
                            <p:stCondLst>
                              <p:cond delay="4000"/>
                            </p:stCondLst>
                            <p:childTnLst>
                              <p:par>
                                <p:cTn id="33" presetID="22" presetClass="entr" presetSubtype="4"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down)">
                                      <p:cBhvr>
                                        <p:cTn id="35" dur="500"/>
                                        <p:tgtEl>
                                          <p:spTgt spid="34"/>
                                        </p:tgtEl>
                                      </p:cBhvr>
                                    </p:animEffect>
                                  </p:childTnLst>
                                </p:cTn>
                              </p:par>
                            </p:childTnLst>
                          </p:cTn>
                        </p:par>
                        <p:par>
                          <p:cTn id="36" fill="hold">
                            <p:stCondLst>
                              <p:cond delay="4500"/>
                            </p:stCondLst>
                            <p:childTnLst>
                              <p:par>
                                <p:cTn id="37" presetID="22" presetClass="entr" presetSubtype="1"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up)">
                                      <p:cBhvr>
                                        <p:cTn id="39" dur="500"/>
                                        <p:tgtEl>
                                          <p:spTgt spid="19"/>
                                        </p:tgtEl>
                                      </p:cBhvr>
                                    </p:animEffect>
                                  </p:childTnLst>
                                </p:cTn>
                              </p:par>
                            </p:childTnLst>
                          </p:cTn>
                        </p:par>
                        <p:par>
                          <p:cTn id="40" fill="hold">
                            <p:stCondLst>
                              <p:cond delay="5000"/>
                            </p:stCondLst>
                            <p:childTnLst>
                              <p:par>
                                <p:cTn id="41" presetID="53" presetClass="entr" presetSubtype="16"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fltVal val="0"/>
                                          </p:val>
                                        </p:tav>
                                        <p:tav tm="100000">
                                          <p:val>
                                            <p:strVal val="#ppt_w"/>
                                          </p:val>
                                        </p:tav>
                                      </p:tavLst>
                                    </p:anim>
                                    <p:anim calcmode="lin" valueType="num">
                                      <p:cBhvr>
                                        <p:cTn id="44" dur="500" fill="hold"/>
                                        <p:tgtEl>
                                          <p:spTgt spid="21"/>
                                        </p:tgtEl>
                                        <p:attrNameLst>
                                          <p:attrName>ppt_h</p:attrName>
                                        </p:attrNameLst>
                                      </p:cBhvr>
                                      <p:tavLst>
                                        <p:tav tm="0">
                                          <p:val>
                                            <p:fltVal val="0"/>
                                          </p:val>
                                        </p:tav>
                                        <p:tav tm="100000">
                                          <p:val>
                                            <p:strVal val="#ppt_h"/>
                                          </p:val>
                                        </p:tav>
                                      </p:tavLst>
                                    </p:anim>
                                    <p:animEffect transition="in" filter="fade">
                                      <p:cBhvr>
                                        <p:cTn id="45" dur="500"/>
                                        <p:tgtEl>
                                          <p:spTgt spid="21"/>
                                        </p:tgtEl>
                                      </p:cBhvr>
                                    </p:animEffect>
                                  </p:childTnLst>
                                </p:cTn>
                              </p:par>
                            </p:childTnLst>
                          </p:cTn>
                        </p:par>
                        <p:par>
                          <p:cTn id="46" fill="hold">
                            <p:stCondLst>
                              <p:cond delay="5500"/>
                            </p:stCondLst>
                            <p:childTnLst>
                              <p:par>
                                <p:cTn id="47" presetID="15" presetClass="entr" presetSubtype="0" fill="hold" grpId="0" nodeType="after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p:cTn id="49" dur="1000" fill="hold"/>
                                        <p:tgtEl>
                                          <p:spTgt spid="35"/>
                                        </p:tgtEl>
                                        <p:attrNameLst>
                                          <p:attrName>ppt_w</p:attrName>
                                        </p:attrNameLst>
                                      </p:cBhvr>
                                      <p:tavLst>
                                        <p:tav tm="0">
                                          <p:val>
                                            <p:fltVal val="0"/>
                                          </p:val>
                                        </p:tav>
                                        <p:tav tm="100000">
                                          <p:val>
                                            <p:strVal val="#ppt_w"/>
                                          </p:val>
                                        </p:tav>
                                      </p:tavLst>
                                    </p:anim>
                                    <p:anim calcmode="lin" valueType="num">
                                      <p:cBhvr>
                                        <p:cTn id="50" dur="1000" fill="hold"/>
                                        <p:tgtEl>
                                          <p:spTgt spid="35"/>
                                        </p:tgtEl>
                                        <p:attrNameLst>
                                          <p:attrName>ppt_h</p:attrName>
                                        </p:attrNameLst>
                                      </p:cBhvr>
                                      <p:tavLst>
                                        <p:tav tm="0">
                                          <p:val>
                                            <p:fltVal val="0"/>
                                          </p:val>
                                        </p:tav>
                                        <p:tav tm="100000">
                                          <p:val>
                                            <p:strVal val="#ppt_h"/>
                                          </p:val>
                                        </p:tav>
                                      </p:tavLst>
                                    </p:anim>
                                    <p:anim calcmode="lin" valueType="num">
                                      <p:cBhvr>
                                        <p:cTn id="51" dur="1000" fill="hold"/>
                                        <p:tgtEl>
                                          <p:spTgt spid="35"/>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35"/>
                                        </p:tgtEl>
                                        <p:attrNameLst>
                                          <p:attrName>ppt_y</p:attrName>
                                        </p:attrNameLst>
                                      </p:cBhvr>
                                      <p:tavLst>
                                        <p:tav tm="0" fmla="#ppt_y+(sin(-2*pi*(1-$))*-#ppt_x+cos(-2*pi*(1-$))*(1-#ppt_y))*(1-$)">
                                          <p:val>
                                            <p:fltVal val="0"/>
                                          </p:val>
                                        </p:tav>
                                        <p:tav tm="100000">
                                          <p:val>
                                            <p:fltVal val="1"/>
                                          </p:val>
                                        </p:tav>
                                      </p:tavLst>
                                    </p:anim>
                                  </p:childTnLst>
                                </p:cTn>
                              </p:par>
                            </p:childTnLst>
                          </p:cTn>
                        </p:par>
                        <p:par>
                          <p:cTn id="53" fill="hold">
                            <p:stCondLst>
                              <p:cond delay="6500"/>
                            </p:stCondLst>
                            <p:childTnLst>
                              <p:par>
                                <p:cTn id="54" presetID="22" presetClass="entr" presetSubtype="4" fill="hold" grpId="0" nodeType="after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ipe(down)">
                                      <p:cBhvr>
                                        <p:cTn id="56" dur="500"/>
                                        <p:tgtEl>
                                          <p:spTgt spid="36"/>
                                        </p:tgtEl>
                                      </p:cBhvr>
                                    </p:animEffect>
                                  </p:childTnLst>
                                </p:cTn>
                              </p:par>
                            </p:childTnLst>
                          </p:cTn>
                        </p:par>
                        <p:par>
                          <p:cTn id="57" fill="hold">
                            <p:stCondLst>
                              <p:cond delay="7000"/>
                            </p:stCondLst>
                            <p:childTnLst>
                              <p:par>
                                <p:cTn id="58" presetID="22" presetClass="entr" presetSubtype="1" fill="hold" grpId="0"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up)">
                                      <p:cBhvr>
                                        <p:cTn id="60" dur="500"/>
                                        <p:tgtEl>
                                          <p:spTgt spid="20"/>
                                        </p:tgtEl>
                                      </p:cBhvr>
                                    </p:animEffect>
                                  </p:childTnLst>
                                </p:cTn>
                              </p:par>
                            </p:childTnLst>
                          </p:cTn>
                        </p:par>
                        <p:par>
                          <p:cTn id="61" fill="hold">
                            <p:stCondLst>
                              <p:cond delay="7500"/>
                            </p:stCondLst>
                            <p:childTnLst>
                              <p:par>
                                <p:cTn id="62" presetID="53" presetClass="entr" presetSubtype="16" fill="hold" grpId="0" nodeType="afterEffect">
                                  <p:stCondLst>
                                    <p:cond delay="0"/>
                                  </p:stCondLst>
                                  <p:childTnLst>
                                    <p:set>
                                      <p:cBhvr>
                                        <p:cTn id="63" dur="1" fill="hold">
                                          <p:stCondLst>
                                            <p:cond delay="0"/>
                                          </p:stCondLst>
                                        </p:cTn>
                                        <p:tgtEl>
                                          <p:spTgt spid="24"/>
                                        </p:tgtEl>
                                        <p:attrNameLst>
                                          <p:attrName>style.visibility</p:attrName>
                                        </p:attrNameLst>
                                      </p:cBhvr>
                                      <p:to>
                                        <p:strVal val="visible"/>
                                      </p:to>
                                    </p:set>
                                    <p:anim calcmode="lin" valueType="num">
                                      <p:cBhvr>
                                        <p:cTn id="64" dur="500" fill="hold"/>
                                        <p:tgtEl>
                                          <p:spTgt spid="24"/>
                                        </p:tgtEl>
                                        <p:attrNameLst>
                                          <p:attrName>ppt_w</p:attrName>
                                        </p:attrNameLst>
                                      </p:cBhvr>
                                      <p:tavLst>
                                        <p:tav tm="0">
                                          <p:val>
                                            <p:fltVal val="0"/>
                                          </p:val>
                                        </p:tav>
                                        <p:tav tm="100000">
                                          <p:val>
                                            <p:strVal val="#ppt_w"/>
                                          </p:val>
                                        </p:tav>
                                      </p:tavLst>
                                    </p:anim>
                                    <p:anim calcmode="lin" valueType="num">
                                      <p:cBhvr>
                                        <p:cTn id="65" dur="500" fill="hold"/>
                                        <p:tgtEl>
                                          <p:spTgt spid="24"/>
                                        </p:tgtEl>
                                        <p:attrNameLst>
                                          <p:attrName>ppt_h</p:attrName>
                                        </p:attrNameLst>
                                      </p:cBhvr>
                                      <p:tavLst>
                                        <p:tav tm="0">
                                          <p:val>
                                            <p:fltVal val="0"/>
                                          </p:val>
                                        </p:tav>
                                        <p:tav tm="100000">
                                          <p:val>
                                            <p:strVal val="#ppt_h"/>
                                          </p:val>
                                        </p:tav>
                                      </p:tavLst>
                                    </p:anim>
                                    <p:animEffect transition="in" filter="fade">
                                      <p:cBhvr>
                                        <p:cTn id="6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20" grpId="0" animBg="1"/>
      <p:bldP spid="33" grpId="0" animBg="1"/>
      <p:bldP spid="34" grpId="0" animBg="1"/>
      <p:bldP spid="19" grpId="0" animBg="1"/>
      <p:bldP spid="31" grpId="0" animBg="1"/>
      <p:bldP spid="32" grpId="0" animBg="1"/>
      <p:bldP spid="41" grpId="0"/>
      <p:bldP spid="2" grpId="0" animBg="1"/>
      <p:bldP spid="21" grpId="0"/>
      <p:bldP spid="2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SCORM_ENDPOINT" val="&lt;endpoint&gt;&lt;enable&gt;0&lt;/enable&gt;&lt;lrs&gt;http://&lt;/lrs&gt;&lt;auth&gt;0&lt;/auth&gt;&lt;login&gt;&lt;/login&gt;&lt;password&gt;&lt;/password&gt;&lt;key&gt;&lt;/key&gt;&lt;name&gt;&lt;/name&gt;&lt;email&gt;&lt;/email&gt;&lt;/endpoint&gt;&#10;"/>
  <p:tag name="ISPRING_PRESENTATION_TITLE" val="bt341"/>
</p:tagLst>
</file>

<file path=ppt/tags/tag10.xml><?xml version="1.0" encoding="utf-8"?>
<p:tagLst xmlns:a="http://schemas.openxmlformats.org/drawingml/2006/main" xmlns:r="http://schemas.openxmlformats.org/officeDocument/2006/relationships" xmlns:p="http://schemas.openxmlformats.org/presentationml/2006/main">
  <p:tag name="MH" val="20161022181333"/>
  <p:tag name="MH_LIBRARY" val="GRAPHIC"/>
  <p:tag name="MH_TYPE" val="Title"/>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YinZJG#"/>
  <p:tag name="MH_LAYOUT" val="TitleSubTitle"/>
  <p:tag name="MH" val="20161022181333"/>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 val="20161022181333"/>
  <p:tag name="MH_LIBRARY" val="GRAPHIC"/>
  <p:tag name="MH_TYPE" val="Other"/>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1022181333"/>
  <p:tag name="MH_LIBRARY" val="GRAPHIC"/>
  <p:tag name="MH_TYPE" val="Other"/>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1022181333"/>
  <p:tag name="MH_LIBRARY" val="GRAPHIC"/>
  <p:tag name="MH_TYPE" val="Other"/>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61022181333"/>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1022181333"/>
  <p:tag name="MH_LIBRARY" val="GRAPHIC"/>
  <p:tag name="MH_TYPE" val="SubTitle"/>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1022181333"/>
  <p:tag name="MH_LIBRARY" val="GRAPHIC"/>
  <p:tag name="MH_TYPE" val="SubTitle"/>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1022181333"/>
  <p:tag name="MH_LIBRARY" val="GRAPHIC"/>
  <p:tag name="MH_TYPE" val="Other"/>
  <p:tag name="MH_ORDER" val="5"/>
</p:tagLst>
</file>

<file path=ppt/theme/theme1.xml><?xml version="1.0" encoding="utf-8"?>
<a:theme xmlns:a="http://schemas.openxmlformats.org/drawingml/2006/main" name="第一PPT，www.1ppt.com">
  <a:themeElements>
    <a:clrScheme name="自定义 124">
      <a:dk1>
        <a:sysClr val="windowText" lastClr="000000"/>
      </a:dk1>
      <a:lt1>
        <a:sysClr val="window" lastClr="FFFFFF"/>
      </a:lt1>
      <a:dk2>
        <a:srgbClr val="44546A"/>
      </a:dk2>
      <a:lt2>
        <a:srgbClr val="E7E6E6"/>
      </a:lt2>
      <a:accent1>
        <a:srgbClr val="0070C0"/>
      </a:accent1>
      <a:accent2>
        <a:srgbClr val="BFBFBF"/>
      </a:accent2>
      <a:accent3>
        <a:srgbClr val="0070C0"/>
      </a:accent3>
      <a:accent4>
        <a:srgbClr val="BFBFBF"/>
      </a:accent4>
      <a:accent5>
        <a:srgbClr val="0070C0"/>
      </a:accent5>
      <a:accent6>
        <a:srgbClr val="BFBFBF"/>
      </a:accent6>
      <a:hlink>
        <a:srgbClr val="0070C0"/>
      </a:hlink>
      <a:folHlink>
        <a:srgbClr val="BFBFBF"/>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511</Words>
  <Application>Microsoft Office PowerPoint</Application>
  <PresentationFormat>自定义</PresentationFormat>
  <Paragraphs>91</Paragraphs>
  <Slides>11</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Open Sans</vt:lpstr>
      <vt:lpstr>宋体</vt:lpstr>
      <vt:lpstr>微软雅黑</vt:lpstr>
      <vt:lpstr>Arial</vt:lpstr>
      <vt:lpstr>Calibri</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蓝色简洁</dc:title>
  <dc:creator/>
  <cp:keywords>www.1ppt.com</cp:keywords>
  <cp:lastModifiedBy/>
  <cp:revision>1</cp:revision>
  <dcterms:created xsi:type="dcterms:W3CDTF">2016-12-18T12:57:18Z</dcterms:created>
  <dcterms:modified xsi:type="dcterms:W3CDTF">2018-12-29T07:10:24Z</dcterms:modified>
</cp:coreProperties>
</file>