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2679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8F3B-B40C-4AF8-8B4E-085EF7333B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69DE-CE43-4431-822C-2C221C3C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169DE-CE43-4431-822C-2C221C3CD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169DE-CE43-4431-822C-2C221C3CD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169DE-CE43-4431-822C-2C221C3CD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169DE-CE43-4431-822C-2C221C3CD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169DE-CE43-4431-822C-2C221C3CD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169DE-CE43-4431-822C-2C221C3CD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uckton/proposal-partial-applic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–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307974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041954" cy="3615267"/>
          </a:xfrm>
        </p:spPr>
        <p:txBody>
          <a:bodyPr anchor="t"/>
          <a:lstStyle/>
          <a:p>
            <a:r>
              <a:rPr lang="en-US" dirty="0"/>
              <a:t>Partially supported via ‘</a:t>
            </a:r>
            <a:r>
              <a:rPr lang="en-US" dirty="0" err="1"/>
              <a:t>Function#bind</a:t>
            </a:r>
            <a:r>
              <a:rPr lang="en-US" dirty="0"/>
              <a:t>()’</a:t>
            </a:r>
          </a:p>
          <a:p>
            <a:pPr lvl="1"/>
            <a:r>
              <a:rPr lang="en-US" dirty="0"/>
              <a:t>Can only fix leading arguments.</a:t>
            </a:r>
          </a:p>
          <a:p>
            <a:pPr lvl="1"/>
            <a:r>
              <a:rPr lang="en-US" dirty="0"/>
              <a:t>Explicit specification of ‘this’ receiver.</a:t>
            </a:r>
          </a:p>
          <a:p>
            <a:pPr lvl="1"/>
            <a:r>
              <a:rPr lang="en-US" dirty="0"/>
              <a:t>All remaining arguments are passed to bound function.</a:t>
            </a:r>
          </a:p>
          <a:p>
            <a:r>
              <a:rPr lang="en-US" dirty="0"/>
              <a:t>Supported via arrow functions</a:t>
            </a:r>
          </a:p>
          <a:p>
            <a:pPr lvl="1"/>
            <a:r>
              <a:rPr lang="en-US" dirty="0"/>
              <a:t>With Pipeline, need to write 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|&gt; _ =&gt;</a:t>
            </a:r>
            <a:r>
              <a:rPr lang="en-US" dirty="0"/>
              <a:t> for each step. </a:t>
            </a:r>
          </a:p>
          <a:p>
            <a:pPr lvl="1"/>
            <a:r>
              <a:rPr lang="en-US" dirty="0"/>
              <a:t>With Pipeline, stack depth becomes ambiguous with multiple steps.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4867" y="750966"/>
            <a:ext cx="3980574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608B4E"/>
                </a:solidFill>
                <a:latin typeface="Consolas" panose="020B0609020204030204" pitchFamily="49" charset="0"/>
              </a:rPr>
              <a:t>Function#bind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addOne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3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arrow functions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12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arrow functions and pipeline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player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|&gt;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|&gt;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clamp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047091" cy="3619072"/>
          </a:xfrm>
        </p:spPr>
        <p:txBody>
          <a:bodyPr anchor="t"/>
          <a:lstStyle/>
          <a:p>
            <a:r>
              <a:rPr lang="en-US" dirty="0"/>
              <a:t>Allow partial application of function calls by fixing arguments and providing placeholders: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dirty="0"/>
              <a:t> placeholder token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…</a:t>
            </a:r>
            <a:r>
              <a:rPr lang="en-US" dirty="0"/>
              <a:t> rest placeholder token</a:t>
            </a:r>
          </a:p>
          <a:p>
            <a:r>
              <a:rPr lang="en-US" dirty="0"/>
              <a:t>Placeholders only permitted in </a:t>
            </a:r>
            <a:r>
              <a:rPr lang="en-US" i="1" dirty="0" err="1"/>
              <a:t>ArgumentList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Result of call is a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4867" y="750966"/>
            <a:ext cx="3980574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`?` placeholder</a:t>
            </a:r>
            <a:b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?)   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left apply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(?,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  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right apply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(?,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?)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middle apply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`...` rest placeholder</a:t>
            </a:r>
            <a:b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...) 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left apply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(...,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right apply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(...,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...)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middle apply</a:t>
            </a:r>
            <a:b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methods</a:t>
            </a:r>
            <a:b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?)</a:t>
            </a:r>
          </a:p>
        </p:txBody>
      </p:sp>
    </p:spTree>
    <p:extLst>
      <p:ext uri="{BB962C8B-B14F-4D97-AF65-F5344CB8AC3E}">
        <p14:creationId xmlns:p14="http://schemas.microsoft.com/office/powerpoint/2010/main" val="1781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1" y="685800"/>
            <a:ext cx="5295349" cy="36152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on its own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addOne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addOne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[2, 3, 4]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argument limiting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1 0 [1]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1</a:t>
            </a:r>
            <a:b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608B4E"/>
                </a:solidFill>
                <a:latin typeface="Consolas" panose="020B0609020204030204" pitchFamily="49" charset="0"/>
              </a:rPr>
              <a:t>uncurry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 'this'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(?, ...);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add listener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clicked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(?));</a:t>
            </a: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1842" y="685799"/>
            <a:ext cx="5295349" cy="36152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with pipeline, underscore/</a:t>
            </a:r>
            <a:r>
              <a:rPr lang="en-US" sz="1400" dirty="0" err="1">
                <a:solidFill>
                  <a:srgbClr val="608B4E"/>
                </a:solidFill>
                <a:latin typeface="Consolas" panose="020B0609020204030204" pitchFamily="49" charset="0"/>
              </a:rPr>
              <a:t>lodash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 style</a:t>
            </a:r>
            <a:b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books</a:t>
            </a:r>
            <a:b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|&gt;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"programming"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with pipeline, </a:t>
            </a:r>
            <a:r>
              <a:rPr lang="en-US" sz="1400" dirty="0" err="1">
                <a:solidFill>
                  <a:srgbClr val="608B4E"/>
                </a:solidFill>
                <a:latin typeface="Consolas" panose="020B0609020204030204" pitchFamily="49" charset="0"/>
              </a:rPr>
              <a:t>Ramda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 style</a:t>
            </a:r>
            <a:b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books</a:t>
            </a:r>
            <a:b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|&gt;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"programming"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685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Call-by-name vs. call-by-value?</a:t>
            </a:r>
          </a:p>
          <a:p>
            <a:pPr lvl="1"/>
            <a:r>
              <a:rPr lang="en-US" dirty="0"/>
              <a:t>Given 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 = f(?)</a:t>
            </a:r>
            <a:r>
              <a:rPr lang="en-US" dirty="0"/>
              <a:t>, what happens when ‘f’ changes?</a:t>
            </a:r>
          </a:p>
          <a:p>
            <a:pPr lvl="1"/>
            <a:r>
              <a:rPr lang="en-US" dirty="0"/>
              <a:t>What about 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a.b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()[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](?)</a:t>
            </a:r>
            <a:r>
              <a:rPr lang="en-US" dirty="0"/>
              <a:t>?</a:t>
            </a:r>
          </a:p>
          <a:p>
            <a:r>
              <a:rPr lang="en-US" dirty="0"/>
              <a:t>Eagerly evaluate fixed arguments?</a:t>
            </a:r>
          </a:p>
          <a:p>
            <a:pPr lvl="1"/>
            <a:r>
              <a:rPr lang="en-US" dirty="0"/>
              <a:t>Given 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 = f(a, ?)</a:t>
            </a:r>
            <a:r>
              <a:rPr lang="en-US" dirty="0"/>
              <a:t>, what happens when ‘a’ changes?</a:t>
            </a:r>
          </a:p>
          <a:p>
            <a:pPr lvl="1"/>
            <a:r>
              <a:rPr lang="en-US" dirty="0"/>
              <a:t>Given </a:t>
            </a:r>
            <a:r>
              <a:rPr lang="en-US" dirty="0" err="1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 = create({ a: 1 }, ?)</a:t>
            </a:r>
            <a:r>
              <a:rPr lang="en-US" dirty="0"/>
              <a:t>, should we get the same object literal value or a fresh one?</a:t>
            </a:r>
          </a:p>
        </p:txBody>
      </p:sp>
    </p:spTree>
    <p:extLst>
      <p:ext uri="{BB962C8B-B14F-4D97-AF65-F5344CB8AC3E}">
        <p14:creationId xmlns:p14="http://schemas.microsoft.com/office/powerpoint/2010/main" val="212961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Stage: 0</a:t>
            </a:r>
          </a:p>
          <a:p>
            <a:r>
              <a:rPr lang="en-US" dirty="0"/>
              <a:t>Identified Champions: Ron Buckton, Brian Terlson</a:t>
            </a:r>
          </a:p>
          <a:p>
            <a:r>
              <a:rPr lang="en-US" dirty="0"/>
              <a:t>Strawman available</a:t>
            </a:r>
          </a:p>
          <a:p>
            <a:pPr lvl="1"/>
            <a:r>
              <a:rPr lang="en-US" dirty="0">
                <a:hlinkClick r:id="rId3"/>
              </a:rPr>
              <a:t>https://github.com/rbuckton/proposal-partial-application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9197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234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Consolas</vt:lpstr>
      <vt:lpstr>Wingdings 3</vt:lpstr>
      <vt:lpstr>Slice</vt:lpstr>
      <vt:lpstr>Partial Application</vt:lpstr>
      <vt:lpstr>Motivations</vt:lpstr>
      <vt:lpstr>Proposal</vt:lpstr>
      <vt:lpstr>Examples</vt:lpstr>
      <vt:lpstr>Open Questions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Application</dc:title>
  <dc:creator>Ron Buckton</dc:creator>
  <cp:lastModifiedBy>Ron Buckton</cp:lastModifiedBy>
  <cp:revision>10</cp:revision>
  <dcterms:created xsi:type="dcterms:W3CDTF">2017-07-24T21:08:33Z</dcterms:created>
  <dcterms:modified xsi:type="dcterms:W3CDTF">2017-07-24T23:33:54Z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rbuckton@microsoft.com</vt:lpwstr>
  </property>
  <property fmtid="{D5CDD505-2E9C-101B-9397-08002B2CF9AE}" pid="6" name="MSIP_Label_f42aa342-8706-4288-bd11-ebb85995028c_SetDate">
    <vt:lpwstr>2017-07-24T15:04:12.2123391-07:00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