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8CDF-F9E1-45A6-A628-D85AADB70419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63B1-7482-408F-965F-913159EF16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258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8CDF-F9E1-45A6-A628-D85AADB70419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63B1-7482-408F-965F-913159EF16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0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8CDF-F9E1-45A6-A628-D85AADB70419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63B1-7482-408F-965F-913159EF16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93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8CDF-F9E1-45A6-A628-D85AADB70419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63B1-7482-408F-965F-913159EF16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37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8CDF-F9E1-45A6-A628-D85AADB70419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63B1-7482-408F-965F-913159EF16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09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8CDF-F9E1-45A6-A628-D85AADB70419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63B1-7482-408F-965F-913159EF16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33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8CDF-F9E1-45A6-A628-D85AADB70419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63B1-7482-408F-965F-913159EF16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7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8CDF-F9E1-45A6-A628-D85AADB70419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63B1-7482-408F-965F-913159EF16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15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8CDF-F9E1-45A6-A628-D85AADB70419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63B1-7482-408F-965F-913159EF16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50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8CDF-F9E1-45A6-A628-D85AADB70419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63B1-7482-408F-965F-913159EF16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94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8CDF-F9E1-45A6-A628-D85AADB70419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63B1-7482-408F-965F-913159EF16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89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8CDF-F9E1-45A6-A628-D85AADB70419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263B1-7482-408F-965F-913159EF16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831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CuadroTexto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altLang="es-ES" dirty="0"/>
              <a:t>Define movimiento motor paso a paso con </a:t>
            </a:r>
            <a:r>
              <a:rPr lang="es-ES" altLang="es-ES" dirty="0" err="1"/>
              <a:t>Arduino</a:t>
            </a:r>
            <a:endParaRPr lang="es-ES" altLang="es-ES" dirty="0"/>
          </a:p>
          <a:p>
            <a:endParaRPr lang="es-ES" altLang="es-ES" dirty="0"/>
          </a:p>
        </p:txBody>
      </p:sp>
      <p:pic>
        <p:nvPicPr>
          <p:cNvPr id="5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" t="27361" r="4228" b="17516"/>
          <a:stretch>
            <a:fillRect/>
          </a:stretch>
        </p:blipFill>
        <p:spPr bwMode="auto">
          <a:xfrm>
            <a:off x="1397794" y="1411729"/>
            <a:ext cx="939641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391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imacion del moviminet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482" y="936885"/>
            <a:ext cx="4653873" cy="451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53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Define movimiento motor paso a paso con Arduino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Define movimiento motor paso a paso con Arduino </dc:title>
  <dc:creator>HERNAN</dc:creator>
  <cp:lastModifiedBy>HERNAN</cp:lastModifiedBy>
  <cp:revision>1</cp:revision>
  <dcterms:created xsi:type="dcterms:W3CDTF">2018-01-18T10:24:40Z</dcterms:created>
  <dcterms:modified xsi:type="dcterms:W3CDTF">2018-01-18T10:27:44Z</dcterms:modified>
</cp:coreProperties>
</file>