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01ec9bb8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401ec9bb80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6233652" y="4070555"/>
            <a:ext cx="4739148" cy="1042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838201" y="365126"/>
            <a:ext cx="5100484" cy="834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171B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3786" y="6017342"/>
            <a:ext cx="1838613" cy="5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2" y="1461830"/>
            <a:ext cx="6830959" cy="424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2602681" y="2625214"/>
            <a:ext cx="6973938" cy="1021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b="1" i="0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>
  <p:cSld name="Imagen con títul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8060326" y="2630129"/>
            <a:ext cx="304029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171B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>
  <p:cSld name="Dos objeto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838201" y="365126"/>
            <a:ext cx="5100484" cy="834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171B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461830"/>
            <a:ext cx="3399503" cy="424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396248" y="1461830"/>
            <a:ext cx="3399503" cy="424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3786" y="6017342"/>
            <a:ext cx="1838613" cy="58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1" y="365126"/>
            <a:ext cx="5100484" cy="834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171B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3786" y="6017342"/>
            <a:ext cx="1838613" cy="5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622323" y="1461830"/>
            <a:ext cx="8947354" cy="424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ego.com.es/tutorial-de-pdo" TargetMode="External"/><Relationship Id="rId4" Type="http://schemas.openxmlformats.org/officeDocument/2006/relationships/hyperlink" Target="https://www.w3schools.com/bootstrap4/tryit.asp?filename=trybs_collapsible&amp;stacked=h" TargetMode="External"/><Relationship Id="rId9" Type="http://schemas.openxmlformats.org/officeDocument/2006/relationships/hyperlink" Target="https://es.stackoverflow.com/questions/122569/cambiar-id-con-jquery" TargetMode="External"/><Relationship Id="rId5" Type="http://schemas.openxmlformats.org/officeDocument/2006/relationships/hyperlink" Target="https://www.w3schools.com/bootstrap4/tryit.asp?filename=trybs_collapsible2&amp;stacked=h" TargetMode="External"/><Relationship Id="rId6" Type="http://schemas.openxmlformats.org/officeDocument/2006/relationships/hyperlink" Target="https://www.w3schools.com/bootstrap4/tryit.asp?filename=trybs_collapsible_in&amp;stacked=h" TargetMode="External"/><Relationship Id="rId7" Type="http://schemas.openxmlformats.org/officeDocument/2006/relationships/hyperlink" Target="https://www.w3schools.com/bootstrap4/bootstrap_collapse.asp" TargetMode="External"/><Relationship Id="rId8" Type="http://schemas.openxmlformats.org/officeDocument/2006/relationships/hyperlink" Target="http://www.mustbebuilt.co.uk/php/insert-update-and-delete-with-pd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/>
        </p:nvSpPr>
        <p:spPr>
          <a:xfrm>
            <a:off x="1521027" y="4127275"/>
            <a:ext cx="87129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</a:rPr>
              <a:t>Ajax, PDO y Bootstrap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lt1"/>
                </a:solidFill>
              </a:rPr>
              <a:t>TALLER DE PROGRAMACIÓN WEB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1" y="365126"/>
            <a:ext cx="5100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/>
            </a:br>
            <a:endParaRPr sz="1800"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8202" y="1461830"/>
            <a:ext cx="6831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0"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https://diego.com.es/tutorial-de-pdo</a:t>
            </a:r>
            <a:endParaRPr b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https://www.w3schools.com/bootstrap4/tryit.asp?filename=trybs_collapsible&amp;stacked=h</a:t>
            </a:r>
            <a:endParaRPr b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https://www.w3schools.com/bootstrap4/tryit.asp?filename=trybs_collapsible2&amp;stacked=h</a:t>
            </a:r>
            <a:endParaRPr b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https://www.w3schools.com/bootstrap4/tryit.asp?filename=trybs_collapsible_in&amp;stacked=h</a:t>
            </a:r>
            <a:endParaRPr b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https://www.w3schools.com/bootstrap4/bootstrap_collapse.asp</a:t>
            </a:r>
            <a:endParaRPr b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http://www.mustbebuilt.co.uk/php/insert-update-and-delete-with-pdo/</a:t>
            </a:r>
            <a:endParaRPr b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https://es.stackoverflow.com/questions/122569/cambiar-id-con-jquery</a:t>
            </a:r>
            <a:endParaRPr b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lang="es-E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https://www.caucho.com/resin-3.1/examples/quercus-pdo/index.xtp</a:t>
            </a:r>
            <a:endParaRPr b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990600" y="517525"/>
            <a:ext cx="8955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171B"/>
              </a:buClr>
              <a:buSzPts val="2800"/>
              <a:buFont typeface="Calibri"/>
              <a:buNone/>
            </a:pPr>
            <a:r>
              <a:rPr b="1" lang="es-E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0" lang="es-ES" sz="2800" u="none" cap="none" strike="noStrike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s-ES" sz="2800">
                <a:solidFill>
                  <a:srgbClr val="D9171B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 b="1" i="0" sz="2800" u="none" cap="none" strike="noStrike">
              <a:solidFill>
                <a:srgbClr val="D917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2602681" y="2625214"/>
            <a:ext cx="6973938" cy="1021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i="0" lang="es-E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 b="1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