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sldIdLst>
    <p:sldId id="262" r:id="rId2"/>
    <p:sldId id="265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 LIN" initials="SL" lastIdx="1" clrIdx="0">
    <p:extLst>
      <p:ext uri="{19B8F6BF-5375-455C-9EA6-DF929625EA0E}">
        <p15:presenceInfo xmlns:p15="http://schemas.microsoft.com/office/powerpoint/2012/main" userId="5a3692b919dbfbb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03T09:13:53.817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4C6D08-E7B6-4314-9A10-981B56390E17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F3655E00-146F-4177-910C-AB1F82619206}">
      <dgm:prSet phldrT="[文字]"/>
      <dgm:spPr/>
      <dgm:t>
        <a:bodyPr/>
        <a:lstStyle/>
        <a:p>
          <a:r>
            <a:rPr lang="en-US" altLang="zh-TW" dirty="0" smtClean="0"/>
            <a:t>IG/</a:t>
          </a:r>
          <a:r>
            <a:rPr lang="en-US" altLang="zh-TW" dirty="0" err="1" smtClean="0"/>
            <a:t>Pixnet</a:t>
          </a:r>
          <a:r>
            <a:rPr lang="en-US" altLang="zh-TW" dirty="0" smtClean="0"/>
            <a:t>/</a:t>
          </a:r>
          <a:r>
            <a:rPr lang="en-US" altLang="zh-TW" dirty="0" err="1" smtClean="0"/>
            <a:t>Walkerland</a:t>
          </a:r>
          <a:r>
            <a:rPr lang="en-US" altLang="zh-TW" dirty="0" smtClean="0"/>
            <a:t>/</a:t>
          </a:r>
          <a:r>
            <a:rPr lang="en-US" altLang="zh-TW" dirty="0" err="1" smtClean="0"/>
            <a:t>iFood</a:t>
          </a:r>
          <a:r>
            <a:rPr lang="zh-TW" altLang="en-US" dirty="0" smtClean="0"/>
            <a:t>爬蟲原始資料</a:t>
          </a:r>
          <a:r>
            <a:rPr lang="en-US" altLang="zh-TW" dirty="0" smtClean="0"/>
            <a:t>=&gt;Mongo DB</a:t>
          </a:r>
          <a:endParaRPr lang="zh-TW" altLang="en-US" dirty="0"/>
        </a:p>
      </dgm:t>
    </dgm:pt>
    <dgm:pt modelId="{9A641F18-589A-4CBC-86E2-C8D29397509C}" type="parTrans" cxnId="{2A6F3D63-0CCC-46F6-B5A9-4D6268A7E755}">
      <dgm:prSet/>
      <dgm:spPr/>
      <dgm:t>
        <a:bodyPr/>
        <a:lstStyle/>
        <a:p>
          <a:endParaRPr lang="zh-TW" altLang="en-US"/>
        </a:p>
      </dgm:t>
    </dgm:pt>
    <dgm:pt modelId="{77AB3094-C80D-4612-8D34-D2486A0CFC56}" type="sibTrans" cxnId="{2A6F3D63-0CCC-46F6-B5A9-4D6268A7E755}">
      <dgm:prSet/>
      <dgm:spPr/>
      <dgm:t>
        <a:bodyPr/>
        <a:lstStyle/>
        <a:p>
          <a:endParaRPr lang="zh-TW" altLang="en-US"/>
        </a:p>
      </dgm:t>
    </dgm:pt>
    <dgm:pt modelId="{78D2373F-401A-43C6-A518-E5A7B7ADA01D}">
      <dgm:prSet phldrT="[文字]"/>
      <dgm:spPr/>
      <dgm:t>
        <a:bodyPr/>
        <a:lstStyle/>
        <a:p>
          <a:r>
            <a:rPr lang="zh-TW" altLang="en-US" dirty="0" smtClean="0"/>
            <a:t>資料初步</a:t>
          </a:r>
          <a:r>
            <a:rPr lang="zh-TW" altLang="en-US" dirty="0" smtClean="0"/>
            <a:t>清理合併文章</a:t>
          </a:r>
          <a:r>
            <a:rPr lang="en-US" altLang="zh-TW" dirty="0" smtClean="0"/>
            <a:t>@Mongo:</a:t>
          </a:r>
          <a:endParaRPr lang="en-US" altLang="zh-TW" dirty="0" smtClean="0"/>
        </a:p>
        <a:p>
          <a:r>
            <a:rPr lang="en-US" altLang="zh-TW" dirty="0" smtClean="0"/>
            <a:t>IG#</a:t>
          </a:r>
          <a:r>
            <a:rPr lang="zh-TW" altLang="en-US" dirty="0" smtClean="0"/>
            <a:t>地區</a:t>
          </a:r>
          <a:r>
            <a:rPr lang="en-US" altLang="zh-TW" dirty="0" smtClean="0"/>
            <a:t>/</a:t>
          </a:r>
          <a:r>
            <a:rPr lang="en-US" altLang="zh-TW" dirty="0" err="1" smtClean="0"/>
            <a:t>Pixnet</a:t>
          </a:r>
          <a:r>
            <a:rPr lang="zh-TW" altLang="en-US" dirty="0" smtClean="0"/>
            <a:t>標籤欄排除特定關鍵字</a:t>
          </a:r>
          <a:r>
            <a:rPr lang="en-US" altLang="zh-TW" dirty="0" smtClean="0"/>
            <a:t>/Walker</a:t>
          </a:r>
          <a:r>
            <a:rPr lang="zh-TW" altLang="en-US" dirty="0" smtClean="0"/>
            <a:t>待定</a:t>
          </a:r>
          <a:endParaRPr lang="en-US" altLang="zh-TW" dirty="0" smtClean="0"/>
        </a:p>
        <a:p>
          <a:r>
            <a:rPr lang="en-US" altLang="zh-TW" dirty="0" err="1" smtClean="0"/>
            <a:t>iFood</a:t>
          </a:r>
          <a:r>
            <a:rPr lang="zh-TW" altLang="en-US" dirty="0" smtClean="0"/>
            <a:t> </a:t>
          </a:r>
          <a:r>
            <a:rPr lang="en-US" altLang="zh-TW" dirty="0" smtClean="0"/>
            <a:t>article</a:t>
          </a:r>
          <a:r>
            <a:rPr lang="zh-TW" altLang="en-US" dirty="0" smtClean="0"/>
            <a:t>比對餐廳名</a:t>
          </a:r>
          <a:r>
            <a:rPr lang="en-US" altLang="zh-TW" dirty="0" smtClean="0"/>
            <a:t>+</a:t>
          </a:r>
          <a:r>
            <a:rPr lang="zh-TW" altLang="en-US" dirty="0" smtClean="0"/>
            <a:t>地址</a:t>
          </a:r>
          <a:endParaRPr lang="zh-TW" altLang="en-US" dirty="0"/>
        </a:p>
      </dgm:t>
    </dgm:pt>
    <dgm:pt modelId="{F3469C17-AB4C-4ED0-A08C-9B9149A27241}" type="parTrans" cxnId="{573B8052-A28B-4B7E-A8AD-E18F8B31267A}">
      <dgm:prSet/>
      <dgm:spPr/>
      <dgm:t>
        <a:bodyPr/>
        <a:lstStyle/>
        <a:p>
          <a:endParaRPr lang="zh-TW" altLang="en-US"/>
        </a:p>
      </dgm:t>
    </dgm:pt>
    <dgm:pt modelId="{9FF2833D-8647-447D-A7C5-3CA345028634}" type="sibTrans" cxnId="{573B8052-A28B-4B7E-A8AD-E18F8B31267A}">
      <dgm:prSet/>
      <dgm:spPr/>
      <dgm:t>
        <a:bodyPr/>
        <a:lstStyle/>
        <a:p>
          <a:endParaRPr lang="zh-TW" altLang="en-US"/>
        </a:p>
      </dgm:t>
    </dgm:pt>
    <dgm:pt modelId="{25A53863-6ACA-4140-A7B6-E0BB97014F44}">
      <dgm:prSet phldrT="[文字]"/>
      <dgm:spPr/>
      <dgm:t>
        <a:bodyPr/>
        <a:lstStyle/>
        <a:p>
          <a:r>
            <a:rPr lang="zh-TW" altLang="en-US" dirty="0" smtClean="0"/>
            <a:t>文章分群</a:t>
          </a:r>
          <a:r>
            <a:rPr lang="en-US" altLang="zh-TW" dirty="0" smtClean="0"/>
            <a:t>@</a:t>
          </a:r>
          <a:r>
            <a:rPr lang="zh-TW" altLang="en-US" dirty="0" smtClean="0"/>
            <a:t>文章</a:t>
          </a:r>
          <a:r>
            <a:rPr lang="en-US" altLang="zh-TW" dirty="0" smtClean="0"/>
            <a:t>Table</a:t>
          </a:r>
        </a:p>
        <a:p>
          <a:r>
            <a:rPr lang="zh-TW" altLang="en-US" dirty="0" smtClean="0"/>
            <a:t>語意分析排除負向文章</a:t>
          </a:r>
          <a:r>
            <a:rPr lang="en-US" altLang="zh-TW" dirty="0" smtClean="0"/>
            <a:t>-&gt;</a:t>
          </a:r>
          <a:r>
            <a:rPr lang="zh-TW" altLang="en-US" dirty="0" smtClean="0"/>
            <a:t>斷詞</a:t>
          </a:r>
          <a:r>
            <a:rPr lang="en-US" altLang="zh-TW" dirty="0" smtClean="0"/>
            <a:t>+</a:t>
          </a:r>
          <a:r>
            <a:rPr lang="zh-TW" altLang="en-US" dirty="0" smtClean="0"/>
            <a:t>詞矩陣比對</a:t>
          </a:r>
          <a:r>
            <a:rPr lang="en-US" altLang="zh-TW" dirty="0" smtClean="0"/>
            <a:t>-&gt;run </a:t>
          </a:r>
          <a:r>
            <a:rPr lang="en-US" altLang="zh-TW" dirty="0" err="1" smtClean="0"/>
            <a:t>Kmeans</a:t>
          </a:r>
          <a:r>
            <a:rPr lang="en-US" altLang="zh-TW" dirty="0" smtClean="0"/>
            <a:t> model</a:t>
          </a:r>
          <a:r>
            <a:rPr lang="zh-TW" altLang="en-US" dirty="0" smtClean="0"/>
            <a:t>分群</a:t>
          </a:r>
          <a:endParaRPr lang="en-US" altLang="zh-TW" dirty="0" smtClean="0"/>
        </a:p>
      </dgm:t>
    </dgm:pt>
    <dgm:pt modelId="{844E8C43-7E5F-411F-BB8A-EAA6446C0282}" type="parTrans" cxnId="{3B147F7F-9890-4630-8F29-BD24DFB87D61}">
      <dgm:prSet/>
      <dgm:spPr/>
      <dgm:t>
        <a:bodyPr/>
        <a:lstStyle/>
        <a:p>
          <a:endParaRPr lang="zh-TW" altLang="en-US"/>
        </a:p>
      </dgm:t>
    </dgm:pt>
    <dgm:pt modelId="{24E0E233-7CC0-4199-B5AB-745250AB74AE}" type="sibTrans" cxnId="{3B147F7F-9890-4630-8F29-BD24DFB87D61}">
      <dgm:prSet/>
      <dgm:spPr/>
      <dgm:t>
        <a:bodyPr/>
        <a:lstStyle/>
        <a:p>
          <a:endParaRPr lang="zh-TW" altLang="en-US"/>
        </a:p>
      </dgm:t>
    </dgm:pt>
    <dgm:pt modelId="{A11314C0-FC3C-4525-B1E6-9534F9B85E76}">
      <dgm:prSet phldrT="[文字]"/>
      <dgm:spPr/>
      <dgm:t>
        <a:bodyPr/>
        <a:lstStyle/>
        <a:p>
          <a:r>
            <a:rPr lang="zh-TW" altLang="en-US" dirty="0" smtClean="0"/>
            <a:t>乾淨的餐廳</a:t>
          </a:r>
          <a:r>
            <a:rPr lang="en-US" altLang="zh-TW" dirty="0" smtClean="0"/>
            <a:t>table&amp;</a:t>
          </a:r>
          <a:r>
            <a:rPr lang="zh-TW" altLang="en-US" dirty="0" smtClean="0"/>
            <a:t>文章</a:t>
          </a:r>
          <a:r>
            <a:rPr lang="en-US" altLang="zh-TW" dirty="0" smtClean="0"/>
            <a:t>table</a:t>
          </a:r>
          <a:r>
            <a:rPr lang="zh-TW" altLang="en-US" dirty="0" smtClean="0"/>
            <a:t> </a:t>
          </a:r>
          <a:r>
            <a:rPr lang="en-US" altLang="zh-TW" dirty="0" smtClean="0"/>
            <a:t>@</a:t>
          </a:r>
          <a:r>
            <a:rPr lang="en-US" altLang="zh-TW" dirty="0" err="1" smtClean="0"/>
            <a:t>Foogle</a:t>
          </a:r>
          <a:r>
            <a:rPr lang="en-US" altLang="zh-TW" dirty="0" smtClean="0"/>
            <a:t> DB</a:t>
          </a:r>
          <a:endParaRPr lang="zh-TW" altLang="en-US" dirty="0"/>
        </a:p>
      </dgm:t>
    </dgm:pt>
    <dgm:pt modelId="{0BE30089-E959-427F-81F5-E83DAE80F0ED}" type="parTrans" cxnId="{116A6201-E78D-4F77-AADC-0493FD9434B5}">
      <dgm:prSet/>
      <dgm:spPr/>
      <dgm:t>
        <a:bodyPr/>
        <a:lstStyle/>
        <a:p>
          <a:endParaRPr lang="zh-TW" altLang="en-US"/>
        </a:p>
      </dgm:t>
    </dgm:pt>
    <dgm:pt modelId="{2F8AF717-6B64-4783-BADD-AFB4EAB1CB77}" type="sibTrans" cxnId="{116A6201-E78D-4F77-AADC-0493FD9434B5}">
      <dgm:prSet/>
      <dgm:spPr/>
      <dgm:t>
        <a:bodyPr/>
        <a:lstStyle/>
        <a:p>
          <a:endParaRPr lang="zh-TW" altLang="en-US"/>
        </a:p>
      </dgm:t>
    </dgm:pt>
    <dgm:pt modelId="{25329E79-005F-4EA1-BCB4-7C7B49E6ADC3}">
      <dgm:prSet phldrT="[文字]"/>
      <dgm:spPr/>
      <dgm:t>
        <a:bodyPr/>
        <a:lstStyle/>
        <a:p>
          <a:r>
            <a:rPr lang="zh-TW" altLang="en-US" dirty="0" smtClean="0"/>
            <a:t>使用情境</a:t>
          </a:r>
          <a:r>
            <a:rPr lang="en-US" altLang="zh-TW" dirty="0" smtClean="0"/>
            <a:t>:Web search</a:t>
          </a:r>
        </a:p>
        <a:p>
          <a:r>
            <a:rPr lang="zh-TW" altLang="en-US" dirty="0" smtClean="0"/>
            <a:t>地區</a:t>
          </a:r>
          <a:r>
            <a:rPr lang="en-US" altLang="zh-TW" dirty="0" smtClean="0"/>
            <a:t>/</a:t>
          </a:r>
          <a:r>
            <a:rPr lang="zh-TW" altLang="en-US" dirty="0" smtClean="0"/>
            <a:t>餐廳類別</a:t>
          </a:r>
          <a:r>
            <a:rPr lang="en-US" altLang="zh-TW" dirty="0" smtClean="0"/>
            <a:t>/</a:t>
          </a:r>
          <a:r>
            <a:rPr lang="zh-TW" altLang="en-US" dirty="0" smtClean="0"/>
            <a:t>關鍵字三欄</a:t>
          </a:r>
          <a:r>
            <a:rPr lang="en-US" altLang="zh-TW" dirty="0" smtClean="0"/>
            <a:t>,</a:t>
          </a:r>
          <a:r>
            <a:rPr lang="zh-TW" altLang="en-US" dirty="0" smtClean="0"/>
            <a:t>若</a:t>
          </a:r>
          <a:r>
            <a:rPr lang="en-US" altLang="zh-TW" dirty="0" err="1" smtClean="0"/>
            <a:t>Foogle</a:t>
          </a:r>
          <a:r>
            <a:rPr lang="en-US" altLang="zh-TW" dirty="0" smtClean="0"/>
            <a:t> DB</a:t>
          </a:r>
          <a:r>
            <a:rPr lang="zh-TW" altLang="en-US" dirty="0" smtClean="0"/>
            <a:t>查無則於背景查</a:t>
          </a:r>
          <a:r>
            <a:rPr lang="en-US" altLang="zh-TW" dirty="0" smtClean="0"/>
            <a:t>google</a:t>
          </a:r>
          <a:r>
            <a:rPr lang="zh-TW" altLang="en-US" dirty="0" smtClean="0"/>
            <a:t>顯示結果</a:t>
          </a:r>
          <a:endParaRPr lang="zh-TW" altLang="en-US" dirty="0"/>
        </a:p>
      </dgm:t>
    </dgm:pt>
    <dgm:pt modelId="{C9E5BCBF-FF77-4EF0-8A4F-E376DD42064B}" type="parTrans" cxnId="{95EE06CD-24EA-46F7-B5A3-D99E1C324246}">
      <dgm:prSet/>
      <dgm:spPr/>
      <dgm:t>
        <a:bodyPr/>
        <a:lstStyle/>
        <a:p>
          <a:endParaRPr lang="zh-TW" altLang="en-US"/>
        </a:p>
      </dgm:t>
    </dgm:pt>
    <dgm:pt modelId="{37AED9ED-91BD-43BC-9760-88BD847BA57D}" type="sibTrans" cxnId="{95EE06CD-24EA-46F7-B5A3-D99E1C324246}">
      <dgm:prSet/>
      <dgm:spPr>
        <a:ln>
          <a:noFill/>
        </a:ln>
      </dgm:spPr>
      <dgm:t>
        <a:bodyPr/>
        <a:lstStyle/>
        <a:p>
          <a:endParaRPr lang="zh-TW" altLang="en-US"/>
        </a:p>
      </dgm:t>
    </dgm:pt>
    <dgm:pt modelId="{8B5858CE-7D6A-4F16-A7FE-D65C5E2F9677}">
      <dgm:prSet phldrT="[文字]"/>
      <dgm:spPr/>
      <dgm:t>
        <a:bodyPr/>
        <a:lstStyle/>
        <a:p>
          <a:r>
            <a:rPr lang="zh-TW" altLang="en-US" dirty="0" smtClean="0"/>
            <a:t>使用情境</a:t>
          </a:r>
          <a:r>
            <a:rPr lang="en-US" altLang="zh-TW" dirty="0" smtClean="0"/>
            <a:t>:Line chat bot</a:t>
          </a:r>
        </a:p>
        <a:p>
          <a:r>
            <a:rPr lang="zh-TW" altLang="en-US" dirty="0" smtClean="0"/>
            <a:t>除地區及類別</a:t>
          </a:r>
          <a:r>
            <a:rPr lang="en-US" altLang="zh-TW" dirty="0" smtClean="0"/>
            <a:t>+</a:t>
          </a:r>
          <a:r>
            <a:rPr lang="zh-TW" altLang="en-US" dirty="0" smtClean="0"/>
            <a:t>考慮用餐型態</a:t>
          </a:r>
          <a:r>
            <a:rPr lang="en-US" altLang="zh-TW" dirty="0" smtClean="0"/>
            <a:t>(</a:t>
          </a:r>
          <a:r>
            <a:rPr lang="zh-TW" altLang="en-US" dirty="0" smtClean="0"/>
            <a:t>約會</a:t>
          </a:r>
          <a:r>
            <a:rPr lang="en-US" altLang="zh-TW" dirty="0" smtClean="0"/>
            <a:t>/</a:t>
          </a:r>
          <a:r>
            <a:rPr lang="zh-TW" altLang="en-US" dirty="0" smtClean="0"/>
            <a:t>家庭聚餐</a:t>
          </a:r>
          <a:r>
            <a:rPr lang="en-US" altLang="zh-TW" dirty="0" smtClean="0"/>
            <a:t>…)</a:t>
          </a:r>
          <a:endParaRPr lang="zh-TW" altLang="en-US" dirty="0"/>
        </a:p>
      </dgm:t>
    </dgm:pt>
    <dgm:pt modelId="{B81E8299-F813-4DB2-9F0E-AFFECBDD3C5C}" type="parTrans" cxnId="{7F69075D-9061-4A31-B213-3F38EB672351}">
      <dgm:prSet/>
      <dgm:spPr/>
      <dgm:t>
        <a:bodyPr/>
        <a:lstStyle/>
        <a:p>
          <a:endParaRPr lang="zh-TW" altLang="en-US"/>
        </a:p>
      </dgm:t>
    </dgm:pt>
    <dgm:pt modelId="{296D3B3D-F6F3-4BB5-A918-2099CE348D4A}" type="sibTrans" cxnId="{7F69075D-9061-4A31-B213-3F38EB672351}">
      <dgm:prSet/>
      <dgm:spPr/>
      <dgm:t>
        <a:bodyPr/>
        <a:lstStyle/>
        <a:p>
          <a:endParaRPr lang="zh-TW" altLang="en-US"/>
        </a:p>
      </dgm:t>
    </dgm:pt>
    <dgm:pt modelId="{2ECFB62F-A55E-4516-828B-9C4199C71221}">
      <dgm:prSet phldrT="[文字]"/>
      <dgm:spPr/>
      <dgm:t>
        <a:bodyPr/>
        <a:lstStyle/>
        <a:p>
          <a:r>
            <a:rPr lang="zh-TW" altLang="en-US" dirty="0" smtClean="0"/>
            <a:t>使用情境</a:t>
          </a:r>
          <a:r>
            <a:rPr lang="en-US" altLang="zh-TW" dirty="0" smtClean="0"/>
            <a:t>:Web</a:t>
          </a:r>
          <a:r>
            <a:rPr lang="zh-TW" altLang="en-US" dirty="0" smtClean="0"/>
            <a:t>每日更新</a:t>
          </a:r>
          <a:endParaRPr lang="en-US" altLang="zh-TW" dirty="0" smtClean="0"/>
        </a:p>
        <a:p>
          <a:r>
            <a:rPr lang="zh-TW" altLang="en-US" dirty="0" smtClean="0"/>
            <a:t>依地區顯示最熱門餐廳</a:t>
          </a:r>
          <a:endParaRPr lang="zh-TW" altLang="en-US" dirty="0"/>
        </a:p>
      </dgm:t>
    </dgm:pt>
    <dgm:pt modelId="{B0F29AD1-D004-4DE9-8A08-2420CA48E59E}" type="parTrans" cxnId="{3D66C487-9538-4FC6-A6BB-5C8A8A4A02F6}">
      <dgm:prSet/>
      <dgm:spPr/>
      <dgm:t>
        <a:bodyPr/>
        <a:lstStyle/>
        <a:p>
          <a:endParaRPr lang="zh-TW" altLang="en-US"/>
        </a:p>
      </dgm:t>
    </dgm:pt>
    <dgm:pt modelId="{59DA884D-7F15-402E-A892-A3C126C8F93C}" type="sibTrans" cxnId="{3D66C487-9538-4FC6-A6BB-5C8A8A4A02F6}">
      <dgm:prSet/>
      <dgm:spPr>
        <a:ln>
          <a:noFill/>
        </a:ln>
      </dgm:spPr>
      <dgm:t>
        <a:bodyPr/>
        <a:lstStyle/>
        <a:p>
          <a:endParaRPr lang="zh-TW" altLang="en-US"/>
        </a:p>
      </dgm:t>
    </dgm:pt>
    <dgm:pt modelId="{8E1179E4-8779-437A-92F1-9D256437B1FC}" type="pres">
      <dgm:prSet presAssocID="{074C6D08-E7B6-4314-9A10-981B56390E17}" presName="Name0" presStyleCnt="0">
        <dgm:presLayoutVars>
          <dgm:dir/>
          <dgm:resizeHandles val="exact"/>
        </dgm:presLayoutVars>
      </dgm:prSet>
      <dgm:spPr/>
    </dgm:pt>
    <dgm:pt modelId="{F6FBC1F3-3C45-4789-B874-C92A36326D5E}" type="pres">
      <dgm:prSet presAssocID="{F3655E00-146F-4177-910C-AB1F82619206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CDAC56D-1869-4FE5-8E28-083EF2AE1F41}" type="pres">
      <dgm:prSet presAssocID="{77AB3094-C80D-4612-8D34-D2486A0CFC56}" presName="sibTrans" presStyleLbl="sibTrans1D1" presStyleIdx="0" presStyleCnt="6"/>
      <dgm:spPr/>
    </dgm:pt>
    <dgm:pt modelId="{B680F46D-AA1F-42A4-ACDD-9381AD1D6C5E}" type="pres">
      <dgm:prSet presAssocID="{77AB3094-C80D-4612-8D34-D2486A0CFC56}" presName="connectorText" presStyleLbl="sibTrans1D1" presStyleIdx="0" presStyleCnt="6"/>
      <dgm:spPr/>
    </dgm:pt>
    <dgm:pt modelId="{D7B8C395-7E59-452A-9A0B-282A41587C1B}" type="pres">
      <dgm:prSet presAssocID="{78D2373F-401A-43C6-A518-E5A7B7ADA01D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953F12D-B793-4948-B0C1-07DC25B275CB}" type="pres">
      <dgm:prSet presAssocID="{9FF2833D-8647-447D-A7C5-3CA345028634}" presName="sibTrans" presStyleLbl="sibTrans1D1" presStyleIdx="1" presStyleCnt="6"/>
      <dgm:spPr/>
    </dgm:pt>
    <dgm:pt modelId="{1F3DBF57-69BA-47CC-B0B9-2B47E6B0EBCE}" type="pres">
      <dgm:prSet presAssocID="{9FF2833D-8647-447D-A7C5-3CA345028634}" presName="connectorText" presStyleLbl="sibTrans1D1" presStyleIdx="1" presStyleCnt="6"/>
      <dgm:spPr/>
    </dgm:pt>
    <dgm:pt modelId="{E623498D-23FC-49B0-BB05-FBAE48CDE6E1}" type="pres">
      <dgm:prSet presAssocID="{25A53863-6ACA-4140-A7B6-E0BB97014F44}" presName="node" presStyleLbl="node1" presStyleIdx="2" presStyleCnt="7" custLinFactNeighborX="491" custLinFactNeighborY="735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AD311C0-E69F-4271-A6F6-BE3C223549D5}" type="pres">
      <dgm:prSet presAssocID="{24E0E233-7CC0-4199-B5AB-745250AB74AE}" presName="sibTrans" presStyleLbl="sibTrans1D1" presStyleIdx="2" presStyleCnt="6"/>
      <dgm:spPr/>
    </dgm:pt>
    <dgm:pt modelId="{479705A5-79A4-429E-9A2B-0FDC6D53207A}" type="pres">
      <dgm:prSet presAssocID="{24E0E233-7CC0-4199-B5AB-745250AB74AE}" presName="connectorText" presStyleLbl="sibTrans1D1" presStyleIdx="2" presStyleCnt="6"/>
      <dgm:spPr/>
    </dgm:pt>
    <dgm:pt modelId="{47AA93C9-8E32-497C-AA5F-5F822CD20970}" type="pres">
      <dgm:prSet presAssocID="{A11314C0-FC3C-4525-B1E6-9534F9B85E76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346334B-7292-4F4F-A87C-B18B9C86A17B}" type="pres">
      <dgm:prSet presAssocID="{2F8AF717-6B64-4783-BADD-AFB4EAB1CB77}" presName="sibTrans" presStyleLbl="sibTrans1D1" presStyleIdx="3" presStyleCnt="6"/>
      <dgm:spPr/>
    </dgm:pt>
    <dgm:pt modelId="{9A87BF4E-7E9C-4871-B3A9-17EFE630C64F}" type="pres">
      <dgm:prSet presAssocID="{2F8AF717-6B64-4783-BADD-AFB4EAB1CB77}" presName="connectorText" presStyleLbl="sibTrans1D1" presStyleIdx="3" presStyleCnt="6"/>
      <dgm:spPr/>
    </dgm:pt>
    <dgm:pt modelId="{1A977A15-4EED-4720-BD98-5109BBE8510D}" type="pres">
      <dgm:prSet presAssocID="{25329E79-005F-4EA1-BCB4-7C7B49E6ADC3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AF2C771-67FC-4127-9400-5E108DA2AEA2}" type="pres">
      <dgm:prSet presAssocID="{37AED9ED-91BD-43BC-9760-88BD847BA57D}" presName="sibTrans" presStyleLbl="sibTrans1D1" presStyleIdx="4" presStyleCnt="6"/>
      <dgm:spPr/>
    </dgm:pt>
    <dgm:pt modelId="{7217EF54-2CA4-4433-95BB-EB826ADB7AFE}" type="pres">
      <dgm:prSet presAssocID="{37AED9ED-91BD-43BC-9760-88BD847BA57D}" presName="connectorText" presStyleLbl="sibTrans1D1" presStyleIdx="4" presStyleCnt="6"/>
      <dgm:spPr/>
    </dgm:pt>
    <dgm:pt modelId="{CB17FF39-D60C-46FF-9E57-2A23E87346F3}" type="pres">
      <dgm:prSet presAssocID="{2ECFB62F-A55E-4516-828B-9C4199C71221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D8D7DE9-CF51-4C7C-8D84-AF0F8E35826C}" type="pres">
      <dgm:prSet presAssocID="{59DA884D-7F15-402E-A892-A3C126C8F93C}" presName="sibTrans" presStyleLbl="sibTrans1D1" presStyleIdx="5" presStyleCnt="6"/>
      <dgm:spPr/>
    </dgm:pt>
    <dgm:pt modelId="{D651B746-2DD8-4777-95D5-AE6F15633DF3}" type="pres">
      <dgm:prSet presAssocID="{59DA884D-7F15-402E-A892-A3C126C8F93C}" presName="connectorText" presStyleLbl="sibTrans1D1" presStyleIdx="5" presStyleCnt="6"/>
      <dgm:spPr/>
    </dgm:pt>
    <dgm:pt modelId="{EB208219-23F3-4E63-814C-48A95F3D8104}" type="pres">
      <dgm:prSet presAssocID="{8B5858CE-7D6A-4F16-A7FE-D65C5E2F9677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BECAE56F-7459-414D-95AF-497383B26295}" type="presOf" srcId="{074C6D08-E7B6-4314-9A10-981B56390E17}" destId="{8E1179E4-8779-437A-92F1-9D256437B1FC}" srcOrd="0" destOrd="0" presId="urn:microsoft.com/office/officeart/2005/8/layout/bProcess3"/>
    <dgm:cxn modelId="{DB1A8C63-CB75-4945-A5B0-36E7577DE346}" type="presOf" srcId="{24E0E233-7CC0-4199-B5AB-745250AB74AE}" destId="{8AD311C0-E69F-4271-A6F6-BE3C223549D5}" srcOrd="0" destOrd="0" presId="urn:microsoft.com/office/officeart/2005/8/layout/bProcess3"/>
    <dgm:cxn modelId="{573B8052-A28B-4B7E-A8AD-E18F8B31267A}" srcId="{074C6D08-E7B6-4314-9A10-981B56390E17}" destId="{78D2373F-401A-43C6-A518-E5A7B7ADA01D}" srcOrd="1" destOrd="0" parTransId="{F3469C17-AB4C-4ED0-A08C-9B9149A27241}" sibTransId="{9FF2833D-8647-447D-A7C5-3CA345028634}"/>
    <dgm:cxn modelId="{C8F6013E-BE0E-4D99-B49A-C7BB0D0F97F6}" type="presOf" srcId="{25329E79-005F-4EA1-BCB4-7C7B49E6ADC3}" destId="{1A977A15-4EED-4720-BD98-5109BBE8510D}" srcOrd="0" destOrd="0" presId="urn:microsoft.com/office/officeart/2005/8/layout/bProcess3"/>
    <dgm:cxn modelId="{442AE81E-DDC9-4A56-97C3-F1070CC5F97C}" type="presOf" srcId="{24E0E233-7CC0-4199-B5AB-745250AB74AE}" destId="{479705A5-79A4-429E-9A2B-0FDC6D53207A}" srcOrd="1" destOrd="0" presId="urn:microsoft.com/office/officeart/2005/8/layout/bProcess3"/>
    <dgm:cxn modelId="{D89375C5-3E16-488A-B0E0-DE2C63DE9625}" type="presOf" srcId="{9FF2833D-8647-447D-A7C5-3CA345028634}" destId="{5953F12D-B793-4948-B0C1-07DC25B275CB}" srcOrd="0" destOrd="0" presId="urn:microsoft.com/office/officeart/2005/8/layout/bProcess3"/>
    <dgm:cxn modelId="{95EE06CD-24EA-46F7-B5A3-D99E1C324246}" srcId="{074C6D08-E7B6-4314-9A10-981B56390E17}" destId="{25329E79-005F-4EA1-BCB4-7C7B49E6ADC3}" srcOrd="4" destOrd="0" parTransId="{C9E5BCBF-FF77-4EF0-8A4F-E376DD42064B}" sibTransId="{37AED9ED-91BD-43BC-9760-88BD847BA57D}"/>
    <dgm:cxn modelId="{C741DF45-67BF-4B6D-8513-0FED5DE7BF8A}" type="presOf" srcId="{77AB3094-C80D-4612-8D34-D2486A0CFC56}" destId="{B680F46D-AA1F-42A4-ACDD-9381AD1D6C5E}" srcOrd="1" destOrd="0" presId="urn:microsoft.com/office/officeart/2005/8/layout/bProcess3"/>
    <dgm:cxn modelId="{2A6F3D63-0CCC-46F6-B5A9-4D6268A7E755}" srcId="{074C6D08-E7B6-4314-9A10-981B56390E17}" destId="{F3655E00-146F-4177-910C-AB1F82619206}" srcOrd="0" destOrd="0" parTransId="{9A641F18-589A-4CBC-86E2-C8D29397509C}" sibTransId="{77AB3094-C80D-4612-8D34-D2486A0CFC56}"/>
    <dgm:cxn modelId="{3F604503-C0F9-4CDE-85C9-A8A190F6D6AB}" type="presOf" srcId="{A11314C0-FC3C-4525-B1E6-9534F9B85E76}" destId="{47AA93C9-8E32-497C-AA5F-5F822CD20970}" srcOrd="0" destOrd="0" presId="urn:microsoft.com/office/officeart/2005/8/layout/bProcess3"/>
    <dgm:cxn modelId="{CF009CCC-F1D3-4EA1-AB0D-02C94755AC5C}" type="presOf" srcId="{F3655E00-146F-4177-910C-AB1F82619206}" destId="{F6FBC1F3-3C45-4789-B874-C92A36326D5E}" srcOrd="0" destOrd="0" presId="urn:microsoft.com/office/officeart/2005/8/layout/bProcess3"/>
    <dgm:cxn modelId="{2A6AA841-1583-4D44-A0FF-68DD08127958}" type="presOf" srcId="{2F8AF717-6B64-4783-BADD-AFB4EAB1CB77}" destId="{0346334B-7292-4F4F-A87C-B18B9C86A17B}" srcOrd="0" destOrd="0" presId="urn:microsoft.com/office/officeart/2005/8/layout/bProcess3"/>
    <dgm:cxn modelId="{92D7C9AF-A75E-43F6-80EB-430451B73452}" type="presOf" srcId="{37AED9ED-91BD-43BC-9760-88BD847BA57D}" destId="{3AF2C771-67FC-4127-9400-5E108DA2AEA2}" srcOrd="0" destOrd="0" presId="urn:microsoft.com/office/officeart/2005/8/layout/bProcess3"/>
    <dgm:cxn modelId="{30E62291-9C4E-4F10-948C-1CE6CFBEE77B}" type="presOf" srcId="{2ECFB62F-A55E-4516-828B-9C4199C71221}" destId="{CB17FF39-D60C-46FF-9E57-2A23E87346F3}" srcOrd="0" destOrd="0" presId="urn:microsoft.com/office/officeart/2005/8/layout/bProcess3"/>
    <dgm:cxn modelId="{F24C071F-7FCE-4D24-9953-CF24433E0DF9}" type="presOf" srcId="{77AB3094-C80D-4612-8D34-D2486A0CFC56}" destId="{3CDAC56D-1869-4FE5-8E28-083EF2AE1F41}" srcOrd="0" destOrd="0" presId="urn:microsoft.com/office/officeart/2005/8/layout/bProcess3"/>
    <dgm:cxn modelId="{EBE327AC-654C-406E-A372-76368BCC0558}" type="presOf" srcId="{37AED9ED-91BD-43BC-9760-88BD847BA57D}" destId="{7217EF54-2CA4-4433-95BB-EB826ADB7AFE}" srcOrd="1" destOrd="0" presId="urn:microsoft.com/office/officeart/2005/8/layout/bProcess3"/>
    <dgm:cxn modelId="{75A2CEAE-3702-4749-B7D0-441405F29042}" type="presOf" srcId="{25A53863-6ACA-4140-A7B6-E0BB97014F44}" destId="{E623498D-23FC-49B0-BB05-FBAE48CDE6E1}" srcOrd="0" destOrd="0" presId="urn:microsoft.com/office/officeart/2005/8/layout/bProcess3"/>
    <dgm:cxn modelId="{02FC1269-BBFE-489E-B377-6D8712CD8CC7}" type="presOf" srcId="{59DA884D-7F15-402E-A892-A3C126C8F93C}" destId="{D651B746-2DD8-4777-95D5-AE6F15633DF3}" srcOrd="1" destOrd="0" presId="urn:microsoft.com/office/officeart/2005/8/layout/bProcess3"/>
    <dgm:cxn modelId="{116A6201-E78D-4F77-AADC-0493FD9434B5}" srcId="{074C6D08-E7B6-4314-9A10-981B56390E17}" destId="{A11314C0-FC3C-4525-B1E6-9534F9B85E76}" srcOrd="3" destOrd="0" parTransId="{0BE30089-E959-427F-81F5-E83DAE80F0ED}" sibTransId="{2F8AF717-6B64-4783-BADD-AFB4EAB1CB77}"/>
    <dgm:cxn modelId="{7F69075D-9061-4A31-B213-3F38EB672351}" srcId="{074C6D08-E7B6-4314-9A10-981B56390E17}" destId="{8B5858CE-7D6A-4F16-A7FE-D65C5E2F9677}" srcOrd="6" destOrd="0" parTransId="{B81E8299-F813-4DB2-9F0E-AFFECBDD3C5C}" sibTransId="{296D3B3D-F6F3-4BB5-A918-2099CE348D4A}"/>
    <dgm:cxn modelId="{3D66C487-9538-4FC6-A6BB-5C8A8A4A02F6}" srcId="{074C6D08-E7B6-4314-9A10-981B56390E17}" destId="{2ECFB62F-A55E-4516-828B-9C4199C71221}" srcOrd="5" destOrd="0" parTransId="{B0F29AD1-D004-4DE9-8A08-2420CA48E59E}" sibTransId="{59DA884D-7F15-402E-A892-A3C126C8F93C}"/>
    <dgm:cxn modelId="{3B147F7F-9890-4630-8F29-BD24DFB87D61}" srcId="{074C6D08-E7B6-4314-9A10-981B56390E17}" destId="{25A53863-6ACA-4140-A7B6-E0BB97014F44}" srcOrd="2" destOrd="0" parTransId="{844E8C43-7E5F-411F-BB8A-EAA6446C0282}" sibTransId="{24E0E233-7CC0-4199-B5AB-745250AB74AE}"/>
    <dgm:cxn modelId="{BBFA6325-C98F-472B-AA18-077DD4C73B18}" type="presOf" srcId="{8B5858CE-7D6A-4F16-A7FE-D65C5E2F9677}" destId="{EB208219-23F3-4E63-814C-48A95F3D8104}" srcOrd="0" destOrd="0" presId="urn:microsoft.com/office/officeart/2005/8/layout/bProcess3"/>
    <dgm:cxn modelId="{FDC177D0-BA1A-4E6F-B5DA-2E3DAA8A7945}" type="presOf" srcId="{2F8AF717-6B64-4783-BADD-AFB4EAB1CB77}" destId="{9A87BF4E-7E9C-4871-B3A9-17EFE630C64F}" srcOrd="1" destOrd="0" presId="urn:microsoft.com/office/officeart/2005/8/layout/bProcess3"/>
    <dgm:cxn modelId="{D99A4134-9ED2-4B56-9E8D-6F8DA3E492FC}" type="presOf" srcId="{9FF2833D-8647-447D-A7C5-3CA345028634}" destId="{1F3DBF57-69BA-47CC-B0B9-2B47E6B0EBCE}" srcOrd="1" destOrd="0" presId="urn:microsoft.com/office/officeart/2005/8/layout/bProcess3"/>
    <dgm:cxn modelId="{06EE1201-916A-4DA3-9D25-07EA87704DC5}" type="presOf" srcId="{78D2373F-401A-43C6-A518-E5A7B7ADA01D}" destId="{D7B8C395-7E59-452A-9A0B-282A41587C1B}" srcOrd="0" destOrd="0" presId="urn:microsoft.com/office/officeart/2005/8/layout/bProcess3"/>
    <dgm:cxn modelId="{AB230960-1E48-4553-88DC-99A6ED08C83B}" type="presOf" srcId="{59DA884D-7F15-402E-A892-A3C126C8F93C}" destId="{AD8D7DE9-CF51-4C7C-8D84-AF0F8E35826C}" srcOrd="0" destOrd="0" presId="urn:microsoft.com/office/officeart/2005/8/layout/bProcess3"/>
    <dgm:cxn modelId="{62521442-AADA-4A2B-9F32-B75F633D1322}" type="presParOf" srcId="{8E1179E4-8779-437A-92F1-9D256437B1FC}" destId="{F6FBC1F3-3C45-4789-B874-C92A36326D5E}" srcOrd="0" destOrd="0" presId="urn:microsoft.com/office/officeart/2005/8/layout/bProcess3"/>
    <dgm:cxn modelId="{4F22880D-F71C-461F-A309-70F914DFA2A2}" type="presParOf" srcId="{8E1179E4-8779-437A-92F1-9D256437B1FC}" destId="{3CDAC56D-1869-4FE5-8E28-083EF2AE1F41}" srcOrd="1" destOrd="0" presId="urn:microsoft.com/office/officeart/2005/8/layout/bProcess3"/>
    <dgm:cxn modelId="{EFC6EFE1-8C94-4278-A678-3469244EA9AB}" type="presParOf" srcId="{3CDAC56D-1869-4FE5-8E28-083EF2AE1F41}" destId="{B680F46D-AA1F-42A4-ACDD-9381AD1D6C5E}" srcOrd="0" destOrd="0" presId="urn:microsoft.com/office/officeart/2005/8/layout/bProcess3"/>
    <dgm:cxn modelId="{C3939F65-4F84-4EEE-836B-15BB0B7828C2}" type="presParOf" srcId="{8E1179E4-8779-437A-92F1-9D256437B1FC}" destId="{D7B8C395-7E59-452A-9A0B-282A41587C1B}" srcOrd="2" destOrd="0" presId="urn:microsoft.com/office/officeart/2005/8/layout/bProcess3"/>
    <dgm:cxn modelId="{2716EA98-9276-47E3-B015-A196840C23FE}" type="presParOf" srcId="{8E1179E4-8779-437A-92F1-9D256437B1FC}" destId="{5953F12D-B793-4948-B0C1-07DC25B275CB}" srcOrd="3" destOrd="0" presId="urn:microsoft.com/office/officeart/2005/8/layout/bProcess3"/>
    <dgm:cxn modelId="{DE592E1E-E268-4809-A339-7A3DF4B5D75B}" type="presParOf" srcId="{5953F12D-B793-4948-B0C1-07DC25B275CB}" destId="{1F3DBF57-69BA-47CC-B0B9-2B47E6B0EBCE}" srcOrd="0" destOrd="0" presId="urn:microsoft.com/office/officeart/2005/8/layout/bProcess3"/>
    <dgm:cxn modelId="{981C09C3-0981-4210-9CD7-53ED23347152}" type="presParOf" srcId="{8E1179E4-8779-437A-92F1-9D256437B1FC}" destId="{E623498D-23FC-49B0-BB05-FBAE48CDE6E1}" srcOrd="4" destOrd="0" presId="urn:microsoft.com/office/officeart/2005/8/layout/bProcess3"/>
    <dgm:cxn modelId="{39821BDA-F6CF-4D48-B075-7B027E63C84A}" type="presParOf" srcId="{8E1179E4-8779-437A-92F1-9D256437B1FC}" destId="{8AD311C0-E69F-4271-A6F6-BE3C223549D5}" srcOrd="5" destOrd="0" presId="urn:microsoft.com/office/officeart/2005/8/layout/bProcess3"/>
    <dgm:cxn modelId="{D5AFDD0F-95D6-4203-83C8-186952555B6A}" type="presParOf" srcId="{8AD311C0-E69F-4271-A6F6-BE3C223549D5}" destId="{479705A5-79A4-429E-9A2B-0FDC6D53207A}" srcOrd="0" destOrd="0" presId="urn:microsoft.com/office/officeart/2005/8/layout/bProcess3"/>
    <dgm:cxn modelId="{34E81EEC-6C71-4AD9-8E91-A76EB85E1139}" type="presParOf" srcId="{8E1179E4-8779-437A-92F1-9D256437B1FC}" destId="{47AA93C9-8E32-497C-AA5F-5F822CD20970}" srcOrd="6" destOrd="0" presId="urn:microsoft.com/office/officeart/2005/8/layout/bProcess3"/>
    <dgm:cxn modelId="{009FA3DE-F73F-4321-9C88-F2C64F973A8C}" type="presParOf" srcId="{8E1179E4-8779-437A-92F1-9D256437B1FC}" destId="{0346334B-7292-4F4F-A87C-B18B9C86A17B}" srcOrd="7" destOrd="0" presId="urn:microsoft.com/office/officeart/2005/8/layout/bProcess3"/>
    <dgm:cxn modelId="{8606094C-331E-4C5E-B018-95C51FEF2FDE}" type="presParOf" srcId="{0346334B-7292-4F4F-A87C-B18B9C86A17B}" destId="{9A87BF4E-7E9C-4871-B3A9-17EFE630C64F}" srcOrd="0" destOrd="0" presId="urn:microsoft.com/office/officeart/2005/8/layout/bProcess3"/>
    <dgm:cxn modelId="{CB975A89-93BB-46FC-B7D3-F870259596EC}" type="presParOf" srcId="{8E1179E4-8779-437A-92F1-9D256437B1FC}" destId="{1A977A15-4EED-4720-BD98-5109BBE8510D}" srcOrd="8" destOrd="0" presId="urn:microsoft.com/office/officeart/2005/8/layout/bProcess3"/>
    <dgm:cxn modelId="{E7C85E4D-0452-4E00-9626-2F18581DF720}" type="presParOf" srcId="{8E1179E4-8779-437A-92F1-9D256437B1FC}" destId="{3AF2C771-67FC-4127-9400-5E108DA2AEA2}" srcOrd="9" destOrd="0" presId="urn:microsoft.com/office/officeart/2005/8/layout/bProcess3"/>
    <dgm:cxn modelId="{9257D77E-392E-4A4D-9F6B-F1F074F919E2}" type="presParOf" srcId="{3AF2C771-67FC-4127-9400-5E108DA2AEA2}" destId="{7217EF54-2CA4-4433-95BB-EB826ADB7AFE}" srcOrd="0" destOrd="0" presId="urn:microsoft.com/office/officeart/2005/8/layout/bProcess3"/>
    <dgm:cxn modelId="{FCFAC261-B4A5-476B-A8F6-13791DAB0B15}" type="presParOf" srcId="{8E1179E4-8779-437A-92F1-9D256437B1FC}" destId="{CB17FF39-D60C-46FF-9E57-2A23E87346F3}" srcOrd="10" destOrd="0" presId="urn:microsoft.com/office/officeart/2005/8/layout/bProcess3"/>
    <dgm:cxn modelId="{C16BDA2D-07F6-4D72-ADA7-2868395B1D15}" type="presParOf" srcId="{8E1179E4-8779-437A-92F1-9D256437B1FC}" destId="{AD8D7DE9-CF51-4C7C-8D84-AF0F8E35826C}" srcOrd="11" destOrd="0" presId="urn:microsoft.com/office/officeart/2005/8/layout/bProcess3"/>
    <dgm:cxn modelId="{F2AB3010-0046-48ED-B6EB-8AD46B1859EF}" type="presParOf" srcId="{AD8D7DE9-CF51-4C7C-8D84-AF0F8E35826C}" destId="{D651B746-2DD8-4777-95D5-AE6F15633DF3}" srcOrd="0" destOrd="0" presId="urn:microsoft.com/office/officeart/2005/8/layout/bProcess3"/>
    <dgm:cxn modelId="{4E91FF94-CBB7-4EED-AF39-68747AEB04C9}" type="presParOf" srcId="{8E1179E4-8779-437A-92F1-9D256437B1FC}" destId="{EB208219-23F3-4E63-814C-48A95F3D8104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DAC56D-1869-4FE5-8E28-083EF2AE1F41}">
      <dsp:nvSpPr>
        <dsp:cNvPr id="0" name=""/>
        <dsp:cNvSpPr/>
      </dsp:nvSpPr>
      <dsp:spPr>
        <a:xfrm>
          <a:off x="2171400" y="1173273"/>
          <a:ext cx="4687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8769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2393300" y="1216496"/>
        <a:ext cx="24968" cy="4993"/>
      </dsp:txXfrm>
    </dsp:sp>
    <dsp:sp modelId="{F6FBC1F3-3C45-4789-B874-C92A36326D5E}">
      <dsp:nvSpPr>
        <dsp:cNvPr id="0" name=""/>
        <dsp:cNvSpPr/>
      </dsp:nvSpPr>
      <dsp:spPr>
        <a:xfrm>
          <a:off x="2026" y="567641"/>
          <a:ext cx="2171173" cy="13027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/>
            <a:t>IG/</a:t>
          </a:r>
          <a:r>
            <a:rPr lang="en-US" altLang="zh-TW" sz="1100" kern="1200" dirty="0" err="1" smtClean="0"/>
            <a:t>Pixnet</a:t>
          </a:r>
          <a:r>
            <a:rPr lang="en-US" altLang="zh-TW" sz="1100" kern="1200" dirty="0" smtClean="0"/>
            <a:t>/</a:t>
          </a:r>
          <a:r>
            <a:rPr lang="en-US" altLang="zh-TW" sz="1100" kern="1200" dirty="0" err="1" smtClean="0"/>
            <a:t>Walkerland</a:t>
          </a:r>
          <a:r>
            <a:rPr lang="en-US" altLang="zh-TW" sz="1100" kern="1200" dirty="0" smtClean="0"/>
            <a:t>/</a:t>
          </a:r>
          <a:r>
            <a:rPr lang="en-US" altLang="zh-TW" sz="1100" kern="1200" dirty="0" err="1" smtClean="0"/>
            <a:t>iFood</a:t>
          </a:r>
          <a:r>
            <a:rPr lang="zh-TW" altLang="en-US" sz="1100" kern="1200" dirty="0" smtClean="0"/>
            <a:t>爬蟲原始資料</a:t>
          </a:r>
          <a:r>
            <a:rPr lang="en-US" altLang="zh-TW" sz="1100" kern="1200" dirty="0" smtClean="0"/>
            <a:t>=&gt;Mongo DB</a:t>
          </a:r>
          <a:endParaRPr lang="zh-TW" altLang="en-US" sz="1100" kern="1200" dirty="0"/>
        </a:p>
      </dsp:txBody>
      <dsp:txXfrm>
        <a:off x="2026" y="567641"/>
        <a:ext cx="2171173" cy="1302704"/>
      </dsp:txXfrm>
    </dsp:sp>
    <dsp:sp modelId="{5953F12D-B793-4948-B0C1-07DC25B275CB}">
      <dsp:nvSpPr>
        <dsp:cNvPr id="0" name=""/>
        <dsp:cNvSpPr/>
      </dsp:nvSpPr>
      <dsp:spPr>
        <a:xfrm>
          <a:off x="4841943" y="1218993"/>
          <a:ext cx="479430" cy="95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6815" y="0"/>
              </a:lnTo>
              <a:lnTo>
                <a:pt x="256815" y="95826"/>
              </a:lnTo>
              <a:lnTo>
                <a:pt x="479430" y="95826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5068684" y="1264409"/>
        <a:ext cx="25947" cy="4993"/>
      </dsp:txXfrm>
    </dsp:sp>
    <dsp:sp modelId="{D7B8C395-7E59-452A-9A0B-282A41587C1B}">
      <dsp:nvSpPr>
        <dsp:cNvPr id="0" name=""/>
        <dsp:cNvSpPr/>
      </dsp:nvSpPr>
      <dsp:spPr>
        <a:xfrm>
          <a:off x="2672570" y="567641"/>
          <a:ext cx="2171173" cy="13027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100" kern="1200" dirty="0" smtClean="0"/>
            <a:t>資料初步</a:t>
          </a:r>
          <a:r>
            <a:rPr lang="zh-TW" altLang="en-US" sz="1100" kern="1200" dirty="0" smtClean="0"/>
            <a:t>清理合併文章</a:t>
          </a:r>
          <a:r>
            <a:rPr lang="en-US" altLang="zh-TW" sz="1100" kern="1200" dirty="0" smtClean="0"/>
            <a:t>@Mongo:</a:t>
          </a:r>
          <a:endParaRPr lang="en-US" altLang="zh-TW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/>
            <a:t>IG#</a:t>
          </a:r>
          <a:r>
            <a:rPr lang="zh-TW" altLang="en-US" sz="1100" kern="1200" dirty="0" smtClean="0"/>
            <a:t>地區</a:t>
          </a:r>
          <a:r>
            <a:rPr lang="en-US" altLang="zh-TW" sz="1100" kern="1200" dirty="0" smtClean="0"/>
            <a:t>/</a:t>
          </a:r>
          <a:r>
            <a:rPr lang="en-US" altLang="zh-TW" sz="1100" kern="1200" dirty="0" err="1" smtClean="0"/>
            <a:t>Pixnet</a:t>
          </a:r>
          <a:r>
            <a:rPr lang="zh-TW" altLang="en-US" sz="1100" kern="1200" dirty="0" smtClean="0"/>
            <a:t>標籤欄排除特定關鍵字</a:t>
          </a:r>
          <a:r>
            <a:rPr lang="en-US" altLang="zh-TW" sz="1100" kern="1200" dirty="0" smtClean="0"/>
            <a:t>/Walker</a:t>
          </a:r>
          <a:r>
            <a:rPr lang="zh-TW" altLang="en-US" sz="1100" kern="1200" dirty="0" smtClean="0"/>
            <a:t>待定</a:t>
          </a:r>
          <a:endParaRPr lang="en-US" altLang="zh-TW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err="1" smtClean="0"/>
            <a:t>iFood</a:t>
          </a:r>
          <a:r>
            <a:rPr lang="zh-TW" altLang="en-US" sz="1100" kern="1200" dirty="0" smtClean="0"/>
            <a:t> </a:t>
          </a:r>
          <a:r>
            <a:rPr lang="en-US" altLang="zh-TW" sz="1100" kern="1200" dirty="0" smtClean="0"/>
            <a:t>article</a:t>
          </a:r>
          <a:r>
            <a:rPr lang="zh-TW" altLang="en-US" sz="1100" kern="1200" dirty="0" smtClean="0"/>
            <a:t>比對餐廳名</a:t>
          </a:r>
          <a:r>
            <a:rPr lang="en-US" altLang="zh-TW" sz="1100" kern="1200" dirty="0" smtClean="0"/>
            <a:t>+</a:t>
          </a:r>
          <a:r>
            <a:rPr lang="zh-TW" altLang="en-US" sz="1100" kern="1200" dirty="0" smtClean="0"/>
            <a:t>地址</a:t>
          </a:r>
          <a:endParaRPr lang="zh-TW" altLang="en-US" sz="1100" kern="1200" dirty="0"/>
        </a:p>
      </dsp:txBody>
      <dsp:txXfrm>
        <a:off x="2672570" y="567641"/>
        <a:ext cx="2171173" cy="1302704"/>
      </dsp:txXfrm>
    </dsp:sp>
    <dsp:sp modelId="{8AD311C0-E69F-4271-A6F6-BE3C223549D5}">
      <dsp:nvSpPr>
        <dsp:cNvPr id="0" name=""/>
        <dsp:cNvSpPr/>
      </dsp:nvSpPr>
      <dsp:spPr>
        <a:xfrm>
          <a:off x="7523147" y="1218993"/>
          <a:ext cx="458109" cy="95826"/>
        </a:xfrm>
        <a:custGeom>
          <a:avLst/>
          <a:gdLst/>
          <a:ahLst/>
          <a:cxnLst/>
          <a:rect l="0" t="0" r="0" b="0"/>
          <a:pathLst>
            <a:path>
              <a:moveTo>
                <a:pt x="0" y="95826"/>
              </a:moveTo>
              <a:lnTo>
                <a:pt x="246154" y="95826"/>
              </a:lnTo>
              <a:lnTo>
                <a:pt x="246154" y="0"/>
              </a:lnTo>
              <a:lnTo>
                <a:pt x="458109" y="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7739751" y="1264409"/>
        <a:ext cx="24900" cy="4993"/>
      </dsp:txXfrm>
    </dsp:sp>
    <dsp:sp modelId="{E623498D-23FC-49B0-BB05-FBAE48CDE6E1}">
      <dsp:nvSpPr>
        <dsp:cNvPr id="0" name=""/>
        <dsp:cNvSpPr/>
      </dsp:nvSpPr>
      <dsp:spPr>
        <a:xfrm>
          <a:off x="5353773" y="663467"/>
          <a:ext cx="2171173" cy="13027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100" kern="1200" dirty="0" smtClean="0"/>
            <a:t>文章分群</a:t>
          </a:r>
          <a:r>
            <a:rPr lang="en-US" altLang="zh-TW" sz="1100" kern="1200" dirty="0" smtClean="0"/>
            <a:t>@</a:t>
          </a:r>
          <a:r>
            <a:rPr lang="zh-TW" altLang="en-US" sz="1100" kern="1200" dirty="0" smtClean="0"/>
            <a:t>文章</a:t>
          </a:r>
          <a:r>
            <a:rPr lang="en-US" altLang="zh-TW" sz="1100" kern="1200" dirty="0" smtClean="0"/>
            <a:t>Table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100" kern="1200" dirty="0" smtClean="0"/>
            <a:t>語意分析排除負向文章</a:t>
          </a:r>
          <a:r>
            <a:rPr lang="en-US" altLang="zh-TW" sz="1100" kern="1200" dirty="0" smtClean="0"/>
            <a:t>-&gt;</a:t>
          </a:r>
          <a:r>
            <a:rPr lang="zh-TW" altLang="en-US" sz="1100" kern="1200" dirty="0" smtClean="0"/>
            <a:t>斷詞</a:t>
          </a:r>
          <a:r>
            <a:rPr lang="en-US" altLang="zh-TW" sz="1100" kern="1200" dirty="0" smtClean="0"/>
            <a:t>+</a:t>
          </a:r>
          <a:r>
            <a:rPr lang="zh-TW" altLang="en-US" sz="1100" kern="1200" dirty="0" smtClean="0"/>
            <a:t>詞矩陣比對</a:t>
          </a:r>
          <a:r>
            <a:rPr lang="en-US" altLang="zh-TW" sz="1100" kern="1200" dirty="0" smtClean="0"/>
            <a:t>-&gt;run </a:t>
          </a:r>
          <a:r>
            <a:rPr lang="en-US" altLang="zh-TW" sz="1100" kern="1200" dirty="0" err="1" smtClean="0"/>
            <a:t>Kmeans</a:t>
          </a:r>
          <a:r>
            <a:rPr lang="en-US" altLang="zh-TW" sz="1100" kern="1200" dirty="0" smtClean="0"/>
            <a:t> model</a:t>
          </a:r>
          <a:r>
            <a:rPr lang="zh-TW" altLang="en-US" sz="1100" kern="1200" dirty="0" smtClean="0"/>
            <a:t>分群</a:t>
          </a:r>
          <a:endParaRPr lang="en-US" altLang="zh-TW" sz="1100" kern="1200" dirty="0" smtClean="0"/>
        </a:p>
      </dsp:txBody>
      <dsp:txXfrm>
        <a:off x="5353773" y="663467"/>
        <a:ext cx="2171173" cy="1302704"/>
      </dsp:txXfrm>
    </dsp:sp>
    <dsp:sp modelId="{0346334B-7292-4F4F-A87C-B18B9C86A17B}">
      <dsp:nvSpPr>
        <dsp:cNvPr id="0" name=""/>
        <dsp:cNvSpPr/>
      </dsp:nvSpPr>
      <dsp:spPr>
        <a:xfrm>
          <a:off x="1087613" y="1868545"/>
          <a:ext cx="8011629" cy="468769"/>
        </a:xfrm>
        <a:custGeom>
          <a:avLst/>
          <a:gdLst/>
          <a:ahLst/>
          <a:cxnLst/>
          <a:rect l="0" t="0" r="0" b="0"/>
          <a:pathLst>
            <a:path>
              <a:moveTo>
                <a:pt x="8011629" y="0"/>
              </a:moveTo>
              <a:lnTo>
                <a:pt x="8011629" y="251484"/>
              </a:lnTo>
              <a:lnTo>
                <a:pt x="0" y="251484"/>
              </a:lnTo>
              <a:lnTo>
                <a:pt x="0" y="468769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4892749" y="2100433"/>
        <a:ext cx="401358" cy="4993"/>
      </dsp:txXfrm>
    </dsp:sp>
    <dsp:sp modelId="{47AA93C9-8E32-497C-AA5F-5F822CD20970}">
      <dsp:nvSpPr>
        <dsp:cNvPr id="0" name=""/>
        <dsp:cNvSpPr/>
      </dsp:nvSpPr>
      <dsp:spPr>
        <a:xfrm>
          <a:off x="8013656" y="567641"/>
          <a:ext cx="2171173" cy="13027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100" kern="1200" dirty="0" smtClean="0"/>
            <a:t>乾淨的餐廳</a:t>
          </a:r>
          <a:r>
            <a:rPr lang="en-US" altLang="zh-TW" sz="1100" kern="1200" dirty="0" smtClean="0"/>
            <a:t>table&amp;</a:t>
          </a:r>
          <a:r>
            <a:rPr lang="zh-TW" altLang="en-US" sz="1100" kern="1200" dirty="0" smtClean="0"/>
            <a:t>文章</a:t>
          </a:r>
          <a:r>
            <a:rPr lang="en-US" altLang="zh-TW" sz="1100" kern="1200" dirty="0" smtClean="0"/>
            <a:t>table</a:t>
          </a:r>
          <a:r>
            <a:rPr lang="zh-TW" altLang="en-US" sz="1100" kern="1200" dirty="0" smtClean="0"/>
            <a:t> </a:t>
          </a:r>
          <a:r>
            <a:rPr lang="en-US" altLang="zh-TW" sz="1100" kern="1200" dirty="0" smtClean="0"/>
            <a:t>@</a:t>
          </a:r>
          <a:r>
            <a:rPr lang="en-US" altLang="zh-TW" sz="1100" kern="1200" dirty="0" err="1" smtClean="0"/>
            <a:t>Foogle</a:t>
          </a:r>
          <a:r>
            <a:rPr lang="en-US" altLang="zh-TW" sz="1100" kern="1200" dirty="0" smtClean="0"/>
            <a:t> DB</a:t>
          </a:r>
          <a:endParaRPr lang="zh-TW" altLang="en-US" sz="1100" kern="1200" dirty="0"/>
        </a:p>
      </dsp:txBody>
      <dsp:txXfrm>
        <a:off x="8013656" y="567641"/>
        <a:ext cx="2171173" cy="1302704"/>
      </dsp:txXfrm>
    </dsp:sp>
    <dsp:sp modelId="{3AF2C771-67FC-4127-9400-5E108DA2AEA2}">
      <dsp:nvSpPr>
        <dsp:cNvPr id="0" name=""/>
        <dsp:cNvSpPr/>
      </dsp:nvSpPr>
      <dsp:spPr>
        <a:xfrm>
          <a:off x="2171400" y="2975346"/>
          <a:ext cx="4687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8769" y="45720"/>
              </a:lnTo>
            </a:path>
          </a:pathLst>
        </a:custGeom>
        <a:noFill/>
        <a:ln w="9525" cap="flat" cmpd="sng" algn="ctr">
          <a:noFill/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2393300" y="3018570"/>
        <a:ext cx="24968" cy="4993"/>
      </dsp:txXfrm>
    </dsp:sp>
    <dsp:sp modelId="{1A977A15-4EED-4720-BD98-5109BBE8510D}">
      <dsp:nvSpPr>
        <dsp:cNvPr id="0" name=""/>
        <dsp:cNvSpPr/>
      </dsp:nvSpPr>
      <dsp:spPr>
        <a:xfrm>
          <a:off x="2026" y="2369714"/>
          <a:ext cx="2171173" cy="13027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100" kern="1200" dirty="0" smtClean="0"/>
            <a:t>使用情境</a:t>
          </a:r>
          <a:r>
            <a:rPr lang="en-US" altLang="zh-TW" sz="1100" kern="1200" dirty="0" smtClean="0"/>
            <a:t>:Web search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100" kern="1200" dirty="0" smtClean="0"/>
            <a:t>地區</a:t>
          </a:r>
          <a:r>
            <a:rPr lang="en-US" altLang="zh-TW" sz="1100" kern="1200" dirty="0" smtClean="0"/>
            <a:t>/</a:t>
          </a:r>
          <a:r>
            <a:rPr lang="zh-TW" altLang="en-US" sz="1100" kern="1200" dirty="0" smtClean="0"/>
            <a:t>餐廳類別</a:t>
          </a:r>
          <a:r>
            <a:rPr lang="en-US" altLang="zh-TW" sz="1100" kern="1200" dirty="0" smtClean="0"/>
            <a:t>/</a:t>
          </a:r>
          <a:r>
            <a:rPr lang="zh-TW" altLang="en-US" sz="1100" kern="1200" dirty="0" smtClean="0"/>
            <a:t>關鍵字三欄</a:t>
          </a:r>
          <a:r>
            <a:rPr lang="en-US" altLang="zh-TW" sz="1100" kern="1200" dirty="0" smtClean="0"/>
            <a:t>,</a:t>
          </a:r>
          <a:r>
            <a:rPr lang="zh-TW" altLang="en-US" sz="1100" kern="1200" dirty="0" smtClean="0"/>
            <a:t>若</a:t>
          </a:r>
          <a:r>
            <a:rPr lang="en-US" altLang="zh-TW" sz="1100" kern="1200" dirty="0" err="1" smtClean="0"/>
            <a:t>Foogle</a:t>
          </a:r>
          <a:r>
            <a:rPr lang="en-US" altLang="zh-TW" sz="1100" kern="1200" dirty="0" smtClean="0"/>
            <a:t> DB</a:t>
          </a:r>
          <a:r>
            <a:rPr lang="zh-TW" altLang="en-US" sz="1100" kern="1200" dirty="0" smtClean="0"/>
            <a:t>查無則於背景查</a:t>
          </a:r>
          <a:r>
            <a:rPr lang="en-US" altLang="zh-TW" sz="1100" kern="1200" dirty="0" smtClean="0"/>
            <a:t>google</a:t>
          </a:r>
          <a:r>
            <a:rPr lang="zh-TW" altLang="en-US" sz="1100" kern="1200" dirty="0" smtClean="0"/>
            <a:t>顯示結果</a:t>
          </a:r>
          <a:endParaRPr lang="zh-TW" altLang="en-US" sz="1100" kern="1200" dirty="0"/>
        </a:p>
      </dsp:txBody>
      <dsp:txXfrm>
        <a:off x="2026" y="2369714"/>
        <a:ext cx="2171173" cy="1302704"/>
      </dsp:txXfrm>
    </dsp:sp>
    <dsp:sp modelId="{AD8D7DE9-CF51-4C7C-8D84-AF0F8E35826C}">
      <dsp:nvSpPr>
        <dsp:cNvPr id="0" name=""/>
        <dsp:cNvSpPr/>
      </dsp:nvSpPr>
      <dsp:spPr>
        <a:xfrm>
          <a:off x="4841943" y="2975346"/>
          <a:ext cx="4687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8769" y="45720"/>
              </a:lnTo>
            </a:path>
          </a:pathLst>
        </a:custGeom>
        <a:noFill/>
        <a:ln w="9525" cap="flat" cmpd="sng" algn="ctr">
          <a:noFill/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5063844" y="3018570"/>
        <a:ext cx="24968" cy="4993"/>
      </dsp:txXfrm>
    </dsp:sp>
    <dsp:sp modelId="{CB17FF39-D60C-46FF-9E57-2A23E87346F3}">
      <dsp:nvSpPr>
        <dsp:cNvPr id="0" name=""/>
        <dsp:cNvSpPr/>
      </dsp:nvSpPr>
      <dsp:spPr>
        <a:xfrm>
          <a:off x="2672570" y="2369714"/>
          <a:ext cx="2171173" cy="13027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100" kern="1200" dirty="0" smtClean="0"/>
            <a:t>使用情境</a:t>
          </a:r>
          <a:r>
            <a:rPr lang="en-US" altLang="zh-TW" sz="1100" kern="1200" dirty="0" smtClean="0"/>
            <a:t>:Web</a:t>
          </a:r>
          <a:r>
            <a:rPr lang="zh-TW" altLang="en-US" sz="1100" kern="1200" dirty="0" smtClean="0"/>
            <a:t>每日更新</a:t>
          </a:r>
          <a:endParaRPr lang="en-US" altLang="zh-TW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100" kern="1200" dirty="0" smtClean="0"/>
            <a:t>依地區顯示最熱門餐廳</a:t>
          </a:r>
          <a:endParaRPr lang="zh-TW" altLang="en-US" sz="1100" kern="1200" dirty="0"/>
        </a:p>
      </dsp:txBody>
      <dsp:txXfrm>
        <a:off x="2672570" y="2369714"/>
        <a:ext cx="2171173" cy="1302704"/>
      </dsp:txXfrm>
    </dsp:sp>
    <dsp:sp modelId="{EB208219-23F3-4E63-814C-48A95F3D8104}">
      <dsp:nvSpPr>
        <dsp:cNvPr id="0" name=""/>
        <dsp:cNvSpPr/>
      </dsp:nvSpPr>
      <dsp:spPr>
        <a:xfrm>
          <a:off x="5343113" y="2369714"/>
          <a:ext cx="2171173" cy="13027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100" kern="1200" dirty="0" smtClean="0"/>
            <a:t>使用情境</a:t>
          </a:r>
          <a:r>
            <a:rPr lang="en-US" altLang="zh-TW" sz="1100" kern="1200" dirty="0" smtClean="0"/>
            <a:t>:Line chat bot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100" kern="1200" dirty="0" smtClean="0"/>
            <a:t>除地區及類別</a:t>
          </a:r>
          <a:r>
            <a:rPr lang="en-US" altLang="zh-TW" sz="1100" kern="1200" dirty="0" smtClean="0"/>
            <a:t>+</a:t>
          </a:r>
          <a:r>
            <a:rPr lang="zh-TW" altLang="en-US" sz="1100" kern="1200" dirty="0" smtClean="0"/>
            <a:t>考慮用餐型態</a:t>
          </a:r>
          <a:r>
            <a:rPr lang="en-US" altLang="zh-TW" sz="1100" kern="1200" dirty="0" smtClean="0"/>
            <a:t>(</a:t>
          </a:r>
          <a:r>
            <a:rPr lang="zh-TW" altLang="en-US" sz="1100" kern="1200" dirty="0" smtClean="0"/>
            <a:t>約會</a:t>
          </a:r>
          <a:r>
            <a:rPr lang="en-US" altLang="zh-TW" sz="1100" kern="1200" dirty="0" smtClean="0"/>
            <a:t>/</a:t>
          </a:r>
          <a:r>
            <a:rPr lang="zh-TW" altLang="en-US" sz="1100" kern="1200" dirty="0" smtClean="0"/>
            <a:t>家庭聚餐</a:t>
          </a:r>
          <a:r>
            <a:rPr lang="en-US" altLang="zh-TW" sz="1100" kern="1200" dirty="0" smtClean="0"/>
            <a:t>…)</a:t>
          </a:r>
          <a:endParaRPr lang="zh-TW" altLang="en-US" sz="1100" kern="1200" dirty="0"/>
        </a:p>
      </dsp:txBody>
      <dsp:txXfrm>
        <a:off x="5343113" y="2369714"/>
        <a:ext cx="2171173" cy="13027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110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47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264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649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669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719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1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623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348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896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122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smtClean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1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Flow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8124512"/>
              </p:ext>
            </p:extLst>
          </p:nvPr>
        </p:nvGraphicFramePr>
        <p:xfrm>
          <a:off x="1023937" y="2286000"/>
          <a:ext cx="10186857" cy="4240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群組 4"/>
          <p:cNvGrpSpPr/>
          <p:nvPr/>
        </p:nvGrpSpPr>
        <p:grpSpPr>
          <a:xfrm>
            <a:off x="6320455" y="1463313"/>
            <a:ext cx="2181379" cy="1282935"/>
            <a:chOff x="5098379" y="530078"/>
            <a:chExt cx="2071725" cy="1243035"/>
          </a:xfrm>
        </p:grpSpPr>
        <p:sp>
          <p:nvSpPr>
            <p:cNvPr id="6" name="矩形 5"/>
            <p:cNvSpPr/>
            <p:nvPr/>
          </p:nvSpPr>
          <p:spPr>
            <a:xfrm>
              <a:off x="5098379" y="530078"/>
              <a:ext cx="2071725" cy="124303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文字方塊 6"/>
            <p:cNvSpPr txBox="1"/>
            <p:nvPr/>
          </p:nvSpPr>
          <p:spPr>
            <a:xfrm>
              <a:off x="5098379" y="530078"/>
              <a:ext cx="2071725" cy="12430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8232" tIns="78232" rIns="78232" bIns="78232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1100" kern="1200" dirty="0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6529200" y="1615471"/>
            <a:ext cx="18606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TW" altLang="en-US" sz="1100" dirty="0" smtClean="0">
                <a:solidFill>
                  <a:schemeClr val="bg1"/>
                </a:solidFill>
              </a:rPr>
              <a:t>餐廳比</a:t>
            </a:r>
            <a:r>
              <a:rPr lang="zh-TW" altLang="en-US" sz="1100" dirty="0">
                <a:solidFill>
                  <a:schemeClr val="bg1"/>
                </a:solidFill>
              </a:rPr>
              <a:t>對</a:t>
            </a:r>
            <a:r>
              <a:rPr lang="en-US" altLang="zh-TW" sz="1100" dirty="0" smtClean="0">
                <a:solidFill>
                  <a:schemeClr val="bg1"/>
                </a:solidFill>
              </a:rPr>
              <a:t>@</a:t>
            </a:r>
            <a:r>
              <a:rPr lang="zh-TW" altLang="en-US" sz="1100" dirty="0" smtClean="0">
                <a:solidFill>
                  <a:schemeClr val="bg1"/>
                </a:solidFill>
              </a:rPr>
              <a:t>餐廳</a:t>
            </a:r>
            <a:r>
              <a:rPr lang="en-US" altLang="zh-TW" sz="1100" dirty="0" smtClean="0">
                <a:solidFill>
                  <a:schemeClr val="bg1"/>
                </a:solidFill>
              </a:rPr>
              <a:t>Table</a:t>
            </a:r>
            <a:endParaRPr lang="en-US" altLang="zh-TW" sz="1100" dirty="0">
              <a:solidFill>
                <a:schemeClr val="bg1"/>
              </a:solidFill>
            </a:endParaRPr>
          </a:p>
          <a:p>
            <a:pPr lvl="0"/>
            <a:r>
              <a:rPr lang="en-US" altLang="zh-TW" sz="1100" dirty="0" smtClean="0">
                <a:solidFill>
                  <a:schemeClr val="bg1"/>
                </a:solidFill>
              </a:rPr>
              <a:t>-&gt;Yes</a:t>
            </a:r>
          </a:p>
          <a:p>
            <a:pPr lvl="0"/>
            <a:r>
              <a:rPr lang="en-US" altLang="zh-TW" sz="1100" dirty="0" smtClean="0">
                <a:solidFill>
                  <a:schemeClr val="bg1"/>
                </a:solidFill>
              </a:rPr>
              <a:t>-&gt;No:</a:t>
            </a:r>
            <a:r>
              <a:rPr lang="zh-TW" altLang="en-US" sz="1100" dirty="0" smtClean="0">
                <a:solidFill>
                  <a:schemeClr val="bg1"/>
                </a:solidFill>
              </a:rPr>
              <a:t>依地址分地區</a:t>
            </a:r>
            <a:r>
              <a:rPr lang="en-US" altLang="zh-TW" sz="1100" dirty="0" smtClean="0">
                <a:solidFill>
                  <a:schemeClr val="bg1"/>
                </a:solidFill>
              </a:rPr>
              <a:t>,run</a:t>
            </a:r>
            <a:r>
              <a:rPr lang="zh-TW" altLang="en-US" sz="1100" dirty="0" smtClean="0">
                <a:solidFill>
                  <a:schemeClr val="bg1"/>
                </a:solidFill>
              </a:rPr>
              <a:t>分類模型</a:t>
            </a:r>
            <a:r>
              <a:rPr lang="en-US" altLang="zh-TW" sz="1100" dirty="0" smtClean="0">
                <a:solidFill>
                  <a:schemeClr val="bg1"/>
                </a:solidFill>
              </a:rPr>
              <a:t>train</a:t>
            </a:r>
            <a:r>
              <a:rPr lang="zh-TW" altLang="en-US" sz="1100" dirty="0" smtClean="0">
                <a:solidFill>
                  <a:schemeClr val="bg1"/>
                </a:solidFill>
              </a:rPr>
              <a:t>餐廳分類</a:t>
            </a:r>
            <a:endParaRPr lang="en-US" altLang="zh-TW" sz="1100" dirty="0">
              <a:solidFill>
                <a:schemeClr val="bg1"/>
              </a:solidFill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5636712" y="2379945"/>
            <a:ext cx="683743" cy="701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8389843" y="2286000"/>
            <a:ext cx="941875" cy="563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4860099" y="4406030"/>
            <a:ext cx="0" cy="237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7506544" y="4415892"/>
            <a:ext cx="0" cy="237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259915" y="2286000"/>
            <a:ext cx="2623665" cy="101566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lvl="0"/>
            <a:r>
              <a:rPr lang="en-US" altLang="zh-TW" sz="1200" dirty="0" smtClean="0"/>
              <a:t>Table</a:t>
            </a:r>
            <a:r>
              <a:rPr lang="zh-TW" altLang="en-US" sz="1200" dirty="0" smtClean="0"/>
              <a:t>暫定</a:t>
            </a:r>
            <a:r>
              <a:rPr lang="en-US" altLang="zh-TW" sz="1200" dirty="0" smtClean="0"/>
              <a:t>6</a:t>
            </a:r>
            <a:r>
              <a:rPr lang="zh-TW" altLang="en-US" sz="1200" dirty="0" smtClean="0"/>
              <a:t>個</a:t>
            </a:r>
            <a:endParaRPr lang="en-US" altLang="zh-TW" sz="1200" dirty="0" smtClean="0"/>
          </a:p>
          <a:p>
            <a:pPr lvl="0"/>
            <a:r>
              <a:rPr lang="en-US" altLang="zh-TW" sz="1200" dirty="0" smtClean="0"/>
              <a:t>:IG/</a:t>
            </a:r>
            <a:r>
              <a:rPr lang="en-US" altLang="zh-TW" sz="1200" dirty="0" err="1" smtClean="0"/>
              <a:t>Pixnet</a:t>
            </a:r>
            <a:r>
              <a:rPr lang="en-US" altLang="zh-TW" sz="1200" dirty="0" smtClean="0"/>
              <a:t>/</a:t>
            </a:r>
            <a:r>
              <a:rPr lang="en-US" altLang="zh-TW" sz="1200" dirty="0" err="1" smtClean="0"/>
              <a:t>Walkershop</a:t>
            </a:r>
            <a:r>
              <a:rPr lang="en-US" altLang="zh-TW" sz="1200" dirty="0" smtClean="0"/>
              <a:t>/</a:t>
            </a:r>
            <a:r>
              <a:rPr lang="en-US" altLang="zh-TW" sz="1200" dirty="0" err="1" smtClean="0"/>
              <a:t>Walkerarticle</a:t>
            </a:r>
            <a:r>
              <a:rPr lang="en-US" altLang="zh-TW" sz="1200" dirty="0" smtClean="0"/>
              <a:t>/</a:t>
            </a:r>
            <a:r>
              <a:rPr lang="en-US" altLang="zh-TW" sz="1200" dirty="0" err="1" smtClean="0"/>
              <a:t>iFood</a:t>
            </a:r>
            <a:r>
              <a:rPr lang="zh-TW" altLang="en-US" sz="1200" dirty="0" smtClean="0"/>
              <a:t>文章</a:t>
            </a:r>
            <a:r>
              <a:rPr lang="en-US" altLang="zh-TW" sz="1200" dirty="0" smtClean="0"/>
              <a:t>/</a:t>
            </a:r>
            <a:r>
              <a:rPr lang="zh-TW" altLang="en-US" sz="1200" dirty="0" smtClean="0"/>
              <a:t>餐廳</a:t>
            </a:r>
            <a:endParaRPr lang="zh-TW" altLang="en-US" sz="1200" dirty="0"/>
          </a:p>
          <a:p>
            <a:r>
              <a:rPr lang="en-US" altLang="zh-TW" sz="1200" dirty="0" smtClean="0"/>
              <a:t>?</a:t>
            </a:r>
            <a:r>
              <a:rPr lang="en-US" altLang="zh-TW" sz="1200" dirty="0" err="1" smtClean="0"/>
              <a:t>iFood</a:t>
            </a:r>
            <a:r>
              <a:rPr lang="en-US" altLang="zh-TW" sz="1200" dirty="0" smtClean="0"/>
              <a:t> Shop</a:t>
            </a:r>
            <a:r>
              <a:rPr lang="zh-TW" altLang="en-US" sz="1200" dirty="0" smtClean="0"/>
              <a:t>的餐廳名</a:t>
            </a:r>
            <a:r>
              <a:rPr lang="en-US" altLang="zh-TW" sz="1200" dirty="0" smtClean="0"/>
              <a:t>/</a:t>
            </a:r>
            <a:r>
              <a:rPr lang="zh-TW" altLang="en-US" sz="1200" dirty="0" smtClean="0"/>
              <a:t>地址需不需要先校正</a:t>
            </a:r>
            <a:r>
              <a:rPr lang="en-US" altLang="zh-TW" sz="1200" dirty="0" smtClean="0"/>
              <a:t>(ex:</a:t>
            </a:r>
            <a:r>
              <a:rPr lang="zh-TW" altLang="en-US" sz="1200" dirty="0" smtClean="0"/>
              <a:t>台</a:t>
            </a:r>
            <a:r>
              <a:rPr lang="en-US" altLang="zh-TW" sz="1200" dirty="0" smtClean="0"/>
              <a:t>VS</a:t>
            </a:r>
            <a:r>
              <a:rPr lang="zh-TW" altLang="en-US" sz="1200" dirty="0" smtClean="0"/>
              <a:t>臺</a:t>
            </a:r>
            <a:r>
              <a:rPr lang="en-US" altLang="zh-TW" sz="1200" dirty="0" smtClean="0"/>
              <a:t>…..)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3294187" y="2290837"/>
            <a:ext cx="2133778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lvl="0"/>
            <a:r>
              <a:rPr lang="en-US" altLang="zh-TW" sz="1200" dirty="0" smtClean="0"/>
              <a:t>?</a:t>
            </a:r>
            <a:r>
              <a:rPr lang="zh-TW" altLang="en-US" sz="1200" dirty="0" smtClean="0"/>
              <a:t>哪些</a:t>
            </a:r>
            <a:r>
              <a:rPr lang="en-US" altLang="zh-TW" sz="1200" dirty="0" smtClean="0"/>
              <a:t>table</a:t>
            </a:r>
          </a:p>
          <a:p>
            <a:pPr lvl="0"/>
            <a:r>
              <a:rPr lang="en-US" altLang="zh-TW" sz="1200" dirty="0" smtClean="0"/>
              <a:t>?Mongo</a:t>
            </a:r>
            <a:r>
              <a:rPr lang="zh-TW" altLang="en-US" sz="1200" dirty="0" smtClean="0"/>
              <a:t>的程式</a:t>
            </a:r>
            <a:r>
              <a:rPr lang="zh-TW" altLang="en-US" sz="1200" dirty="0"/>
              <a:t>腳本</a:t>
            </a:r>
            <a:r>
              <a:rPr lang="zh-TW" altLang="en-US" sz="1200" dirty="0" smtClean="0"/>
              <a:t>與排</a:t>
            </a:r>
            <a:r>
              <a:rPr lang="zh-TW" altLang="en-US" sz="1200" dirty="0"/>
              <a:t>程</a:t>
            </a:r>
            <a:endParaRPr lang="en-US" altLang="zh-TW" sz="1200" dirty="0" smtClean="0"/>
          </a:p>
          <a:p>
            <a:pPr lvl="0"/>
            <a:r>
              <a:rPr lang="en-US" altLang="zh-TW" sz="1200" dirty="0" smtClean="0"/>
              <a:t>?</a:t>
            </a:r>
            <a:r>
              <a:rPr lang="zh-TW" altLang="en-US" sz="1200" dirty="0" smtClean="0"/>
              <a:t>文章</a:t>
            </a:r>
            <a:r>
              <a:rPr lang="en-US" altLang="zh-TW" sz="1200" dirty="0" smtClean="0"/>
              <a:t>Table</a:t>
            </a:r>
            <a:r>
              <a:rPr lang="zh-TW" altLang="en-US" sz="1200" dirty="0" smtClean="0"/>
              <a:t>的欄位</a:t>
            </a:r>
            <a:r>
              <a:rPr lang="en-US" altLang="zh-TW" sz="1200" dirty="0" smtClean="0"/>
              <a:t>,</a:t>
            </a:r>
            <a:r>
              <a:rPr lang="zh-TW" altLang="en-US" sz="1200" dirty="0" smtClean="0"/>
              <a:t>新</a:t>
            </a:r>
            <a:r>
              <a:rPr lang="en-US" altLang="zh-TW" sz="1200" dirty="0" smtClean="0"/>
              <a:t>ID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5884164" y="783855"/>
            <a:ext cx="2411260" cy="8309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lvl="0"/>
            <a:r>
              <a:rPr lang="en-US" altLang="zh-TW" sz="1200" dirty="0" smtClean="0"/>
              <a:t>?</a:t>
            </a:r>
            <a:r>
              <a:rPr lang="zh-TW" altLang="en-US" sz="1200" dirty="0" smtClean="0"/>
              <a:t>店名</a:t>
            </a:r>
            <a:r>
              <a:rPr lang="en-US" altLang="zh-TW" sz="1200" dirty="0" smtClean="0"/>
              <a:t>+</a:t>
            </a:r>
            <a:r>
              <a:rPr lang="zh-TW" altLang="en-US" sz="1200" dirty="0" smtClean="0"/>
              <a:t>地址比對成功率</a:t>
            </a:r>
            <a:r>
              <a:rPr lang="en-US" altLang="zh-TW" sz="1200" dirty="0" smtClean="0"/>
              <a:t>&amp;</a:t>
            </a:r>
            <a:r>
              <a:rPr lang="zh-TW" altLang="en-US" sz="1200" dirty="0" smtClean="0"/>
              <a:t>正確性</a:t>
            </a:r>
            <a:endParaRPr lang="en-US" altLang="zh-TW" sz="1200" dirty="0" smtClean="0"/>
          </a:p>
          <a:p>
            <a:pPr lvl="0"/>
            <a:r>
              <a:rPr lang="en-US" altLang="zh-TW" sz="1200" dirty="0" smtClean="0"/>
              <a:t>?</a:t>
            </a:r>
            <a:r>
              <a:rPr lang="zh-TW" altLang="en-US" sz="1200" dirty="0" smtClean="0"/>
              <a:t>餐廳</a:t>
            </a:r>
            <a:r>
              <a:rPr lang="en-US" altLang="zh-TW" sz="1200" dirty="0" smtClean="0"/>
              <a:t>Table</a:t>
            </a:r>
            <a:r>
              <a:rPr lang="zh-TW" altLang="en-US" sz="1200" dirty="0" smtClean="0"/>
              <a:t>的分類欄位</a:t>
            </a:r>
            <a:r>
              <a:rPr lang="en-US" altLang="zh-TW" sz="1200" dirty="0" smtClean="0"/>
              <a:t>(</a:t>
            </a:r>
            <a:r>
              <a:rPr lang="zh-TW" altLang="en-US" sz="1200" dirty="0" smtClean="0"/>
              <a:t>分開或</a:t>
            </a:r>
            <a:r>
              <a:rPr lang="en-US" altLang="zh-TW" sz="1200" dirty="0" smtClean="0"/>
              <a:t>..)</a:t>
            </a:r>
          </a:p>
          <a:p>
            <a:pPr lvl="0"/>
            <a:r>
              <a:rPr lang="en-US" altLang="zh-TW" sz="1200" dirty="0" smtClean="0"/>
              <a:t>?</a:t>
            </a:r>
            <a:r>
              <a:rPr lang="zh-TW" altLang="en-US" sz="1200" dirty="0" smtClean="0"/>
              <a:t>新餐廳名是否再與</a:t>
            </a:r>
            <a:r>
              <a:rPr lang="en-US" altLang="zh-TW" sz="1200" dirty="0" smtClean="0"/>
              <a:t>google</a:t>
            </a:r>
            <a:r>
              <a:rPr lang="zh-TW" altLang="en-US" sz="1200" dirty="0" smtClean="0"/>
              <a:t>比對</a:t>
            </a:r>
            <a:endParaRPr lang="en-US" altLang="zh-TW" sz="1200" dirty="0" smtClean="0"/>
          </a:p>
          <a:p>
            <a:pPr lvl="0"/>
            <a:r>
              <a:rPr lang="en-US" altLang="zh-TW" sz="1200" dirty="0" smtClean="0"/>
              <a:t>?</a:t>
            </a:r>
            <a:r>
              <a:rPr lang="en-US" altLang="zh-TW" sz="1200" dirty="0" err="1" smtClean="0"/>
              <a:t>Pixnet</a:t>
            </a:r>
            <a:r>
              <a:rPr lang="zh-TW" altLang="en-US" sz="1200" dirty="0" smtClean="0"/>
              <a:t>的餐廳店名在內文</a:t>
            </a:r>
            <a:endParaRPr lang="en-US" altLang="zh-TW" sz="1200" dirty="0" smtClean="0"/>
          </a:p>
        </p:txBody>
      </p:sp>
      <p:sp>
        <p:nvSpPr>
          <p:cNvPr id="25" name="文字方塊 24"/>
          <p:cNvSpPr txBox="1"/>
          <p:nvPr/>
        </p:nvSpPr>
        <p:spPr>
          <a:xfrm>
            <a:off x="5978583" y="2746248"/>
            <a:ext cx="2000654" cy="46166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lvl="0"/>
            <a:r>
              <a:rPr lang="zh-TW" altLang="en-US" sz="1200" dirty="0" smtClean="0"/>
              <a:t>字典</a:t>
            </a:r>
            <a:r>
              <a:rPr lang="en-US" altLang="zh-TW" sz="1200" dirty="0" err="1" smtClean="0"/>
              <a:t>ing</a:t>
            </a:r>
            <a:r>
              <a:rPr lang="en-US" altLang="zh-TW" sz="1200" dirty="0" smtClean="0"/>
              <a:t>:</a:t>
            </a:r>
            <a:r>
              <a:rPr lang="zh-TW" altLang="en-US" sz="1200" dirty="0" smtClean="0"/>
              <a:t>美食</a:t>
            </a:r>
            <a:r>
              <a:rPr lang="en-US" altLang="zh-TW" sz="1200" dirty="0" smtClean="0"/>
              <a:t>/</a:t>
            </a:r>
            <a:r>
              <a:rPr lang="zh-TW" altLang="en-US" sz="1200" dirty="0" smtClean="0"/>
              <a:t>常用語</a:t>
            </a:r>
            <a:endParaRPr lang="en-US" altLang="zh-TW" sz="1200" dirty="0" smtClean="0"/>
          </a:p>
          <a:p>
            <a:pPr lvl="0"/>
            <a:r>
              <a:rPr lang="en-US" altLang="zh-TW" sz="1200" dirty="0" smtClean="0"/>
              <a:t>?</a:t>
            </a:r>
            <a:r>
              <a:rPr lang="zh-TW" altLang="en-US" sz="1200" dirty="0" smtClean="0"/>
              <a:t>新詞如何進字典</a:t>
            </a:r>
            <a:endParaRPr lang="en-US" altLang="zh-TW" sz="1200" dirty="0" smtClean="0"/>
          </a:p>
        </p:txBody>
      </p:sp>
      <p:sp>
        <p:nvSpPr>
          <p:cNvPr id="26" name="文字方塊 25"/>
          <p:cNvSpPr txBox="1"/>
          <p:nvPr/>
        </p:nvSpPr>
        <p:spPr>
          <a:xfrm>
            <a:off x="9960663" y="2526505"/>
            <a:ext cx="1726220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lvl="0"/>
            <a:r>
              <a:rPr lang="en-US" altLang="zh-TW" sz="1200" dirty="0" smtClean="0"/>
              <a:t>?</a:t>
            </a:r>
            <a:r>
              <a:rPr lang="zh-TW" altLang="en-US" sz="1200" dirty="0" smtClean="0"/>
              <a:t>文章</a:t>
            </a:r>
            <a:r>
              <a:rPr lang="en-US" altLang="zh-TW" sz="1200" dirty="0" smtClean="0"/>
              <a:t>Table</a:t>
            </a:r>
            <a:r>
              <a:rPr lang="zh-TW" altLang="en-US" sz="1200" dirty="0" smtClean="0"/>
              <a:t>欄位</a:t>
            </a:r>
            <a:endParaRPr lang="en-US" altLang="zh-TW" sz="1200" dirty="0" smtClean="0"/>
          </a:p>
          <a:p>
            <a:pPr lvl="0"/>
            <a:r>
              <a:rPr lang="en-US" altLang="zh-TW" sz="1200" dirty="0" smtClean="0"/>
              <a:t>?IG</a:t>
            </a:r>
            <a:r>
              <a:rPr lang="zh-TW" altLang="en-US" sz="1200" dirty="0" smtClean="0"/>
              <a:t>要不要進文章</a:t>
            </a:r>
            <a:r>
              <a:rPr lang="en-US" altLang="zh-TW" sz="1200" dirty="0" smtClean="0"/>
              <a:t>Table</a:t>
            </a:r>
          </a:p>
          <a:p>
            <a:pPr lvl="0"/>
            <a:r>
              <a:rPr lang="en-US" altLang="zh-TW" sz="1200" dirty="0" smtClean="0"/>
              <a:t>?</a:t>
            </a:r>
            <a:r>
              <a:rPr lang="zh-TW" altLang="en-US" sz="1200" dirty="0" smtClean="0"/>
              <a:t>餐廳</a:t>
            </a:r>
            <a:r>
              <a:rPr lang="en-US" altLang="zh-TW" sz="1200" dirty="0" smtClean="0"/>
              <a:t>Table</a:t>
            </a:r>
            <a:r>
              <a:rPr lang="zh-TW" altLang="en-US" sz="1200" dirty="0" smtClean="0"/>
              <a:t>欄位</a:t>
            </a:r>
            <a:endParaRPr lang="en-US" altLang="zh-TW" sz="1200" dirty="0" smtClean="0"/>
          </a:p>
        </p:txBody>
      </p:sp>
      <p:sp>
        <p:nvSpPr>
          <p:cNvPr id="27" name="文字方塊 26"/>
          <p:cNvSpPr txBox="1"/>
          <p:nvPr/>
        </p:nvSpPr>
        <p:spPr>
          <a:xfrm>
            <a:off x="259916" y="5904967"/>
            <a:ext cx="2558182" cy="27699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lvl="0"/>
            <a:r>
              <a:rPr lang="en-US" altLang="zh-TW" sz="1200" dirty="0" smtClean="0"/>
              <a:t>?Google</a:t>
            </a:r>
            <a:r>
              <a:rPr lang="zh-TW" altLang="en-US" sz="1200" dirty="0" smtClean="0"/>
              <a:t>查詢的背景程式</a:t>
            </a:r>
            <a:r>
              <a:rPr lang="en-US" altLang="zh-TW" sz="1200" dirty="0" smtClean="0"/>
              <a:t>@Flask</a:t>
            </a:r>
          </a:p>
        </p:txBody>
      </p:sp>
      <p:sp>
        <p:nvSpPr>
          <p:cNvPr id="28" name="文字方塊 27"/>
          <p:cNvSpPr txBox="1"/>
          <p:nvPr/>
        </p:nvSpPr>
        <p:spPr>
          <a:xfrm>
            <a:off x="3491662" y="5904967"/>
            <a:ext cx="2235832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lvl="0"/>
            <a:r>
              <a:rPr lang="en-US" altLang="zh-TW" sz="1200" dirty="0" smtClean="0"/>
              <a:t>?</a:t>
            </a:r>
            <a:r>
              <a:rPr lang="zh-TW" altLang="en-US" sz="1200" dirty="0" smtClean="0"/>
              <a:t>依地區顯示前一日統計</a:t>
            </a:r>
            <a:r>
              <a:rPr lang="en-US" altLang="zh-TW" sz="1200" dirty="0" err="1" smtClean="0"/>
              <a:t>IG+Walker+Pixnet</a:t>
            </a:r>
            <a:r>
              <a:rPr lang="zh-TW" altLang="en-US" sz="1200" dirty="0" smtClean="0"/>
              <a:t>讚數最多的餐廳排名前</a:t>
            </a:r>
            <a:r>
              <a:rPr lang="en-US" altLang="zh-TW" sz="1200" dirty="0" smtClean="0"/>
              <a:t>10</a:t>
            </a:r>
            <a:r>
              <a:rPr lang="zh-TW" altLang="en-US" sz="1200" dirty="0" smtClean="0"/>
              <a:t>名</a:t>
            </a:r>
            <a:endParaRPr lang="en-US" altLang="zh-TW" sz="1200" dirty="0" smtClean="0"/>
          </a:p>
        </p:txBody>
      </p:sp>
      <p:sp>
        <p:nvSpPr>
          <p:cNvPr id="29" name="文字方塊 28"/>
          <p:cNvSpPr txBox="1"/>
          <p:nvPr/>
        </p:nvSpPr>
        <p:spPr>
          <a:xfrm>
            <a:off x="6227453" y="5910889"/>
            <a:ext cx="2290246" cy="27699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lvl="0"/>
            <a:r>
              <a:rPr lang="en-US" altLang="zh-TW" sz="1200" dirty="0" smtClean="0"/>
              <a:t>?</a:t>
            </a:r>
            <a:r>
              <a:rPr lang="en-US" altLang="zh-TW" sz="1200" dirty="0" err="1" smtClean="0"/>
              <a:t>chatbot</a:t>
            </a:r>
            <a:r>
              <a:rPr lang="zh-TW" altLang="en-US" sz="1200" dirty="0" smtClean="0"/>
              <a:t>還需要的語意資料</a:t>
            </a:r>
            <a:endParaRPr lang="en-US" altLang="zh-TW" sz="1200" dirty="0" smtClean="0"/>
          </a:p>
        </p:txBody>
      </p:sp>
    </p:spTree>
    <p:extLst>
      <p:ext uri="{BB962C8B-B14F-4D97-AF65-F5344CB8AC3E}">
        <p14:creationId xmlns:p14="http://schemas.microsoft.com/office/powerpoint/2010/main" val="250255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Sample Data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6446" y="1896942"/>
            <a:ext cx="9621991" cy="1372352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08119"/>
              </p:ext>
            </p:extLst>
          </p:nvPr>
        </p:nvGraphicFramePr>
        <p:xfrm>
          <a:off x="936446" y="3459028"/>
          <a:ext cx="9973724" cy="9362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73724">
                  <a:extLst>
                    <a:ext uri="{9D8B030D-6E8A-4147-A177-3AD203B41FA5}">
                      <a16:colId xmlns:a16="http://schemas.microsoft.com/office/drawing/2014/main" val="735332130"/>
                    </a:ext>
                  </a:extLst>
                </a:gridCol>
              </a:tblGrid>
              <a:tr h="154336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 dirty="0">
                          <a:effectLst/>
                        </a:rPr>
                        <a:t>地區分類</a:t>
                      </a:r>
                      <a:r>
                        <a:rPr lang="en-US" altLang="zh-TW" sz="1600" u="none" strike="noStrike" dirty="0" smtClean="0">
                          <a:effectLst/>
                        </a:rPr>
                        <a:t>16(</a:t>
                      </a:r>
                      <a:r>
                        <a:rPr lang="zh-TW" altLang="en-US" sz="1600" u="none" strike="noStrike" dirty="0" smtClean="0">
                          <a:effectLst/>
                        </a:rPr>
                        <a:t>僅台灣本島</a:t>
                      </a:r>
                      <a:r>
                        <a:rPr lang="en-US" altLang="zh-TW" sz="1600" u="none" strike="noStrike" dirty="0" smtClean="0">
                          <a:effectLst/>
                        </a:rPr>
                        <a:t>):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55650735"/>
                  </a:ext>
                </a:extLst>
              </a:tr>
              <a:tr h="682903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 dirty="0">
                          <a:effectLst/>
                        </a:rPr>
                        <a:t>基隆</a:t>
                      </a:r>
                      <a:r>
                        <a:rPr lang="en-US" altLang="zh-TW" sz="1600" u="none" strike="noStrike" dirty="0">
                          <a:effectLst/>
                        </a:rPr>
                        <a:t>/</a:t>
                      </a:r>
                      <a:r>
                        <a:rPr lang="zh-TW" altLang="en-US" sz="1600" u="none" strike="noStrike" dirty="0">
                          <a:effectLst/>
                        </a:rPr>
                        <a:t>台北</a:t>
                      </a:r>
                      <a:r>
                        <a:rPr lang="en-US" altLang="zh-TW" sz="1600" u="none" strike="noStrike" dirty="0">
                          <a:effectLst/>
                        </a:rPr>
                        <a:t>/</a:t>
                      </a:r>
                      <a:r>
                        <a:rPr lang="zh-TW" altLang="en-US" sz="1600" u="none" strike="noStrike" dirty="0">
                          <a:effectLst/>
                        </a:rPr>
                        <a:t>桃園</a:t>
                      </a:r>
                      <a:r>
                        <a:rPr lang="en-US" altLang="zh-TW" sz="1600" u="none" strike="noStrike" dirty="0">
                          <a:effectLst/>
                        </a:rPr>
                        <a:t>/</a:t>
                      </a:r>
                      <a:r>
                        <a:rPr lang="zh-TW" altLang="en-US" sz="1600" u="none" strike="noStrike" dirty="0">
                          <a:effectLst/>
                        </a:rPr>
                        <a:t>新竹</a:t>
                      </a:r>
                      <a:r>
                        <a:rPr lang="en-US" altLang="zh-TW" sz="1600" u="none" strike="noStrike" dirty="0">
                          <a:effectLst/>
                        </a:rPr>
                        <a:t>/</a:t>
                      </a:r>
                      <a:r>
                        <a:rPr lang="zh-TW" altLang="en-US" sz="1600" u="none" strike="noStrike" dirty="0">
                          <a:effectLst/>
                        </a:rPr>
                        <a:t>苗栗</a:t>
                      </a:r>
                      <a:r>
                        <a:rPr lang="en-US" altLang="zh-TW" sz="1600" u="none" strike="noStrike" dirty="0">
                          <a:effectLst/>
                        </a:rPr>
                        <a:t>/</a:t>
                      </a:r>
                      <a:r>
                        <a:rPr lang="zh-TW" altLang="en-US" sz="1600" u="none" strike="noStrike" dirty="0">
                          <a:effectLst/>
                        </a:rPr>
                        <a:t>台中</a:t>
                      </a:r>
                      <a:r>
                        <a:rPr lang="en-US" altLang="zh-TW" sz="1600" u="none" strike="noStrike" dirty="0">
                          <a:effectLst/>
                        </a:rPr>
                        <a:t>/</a:t>
                      </a:r>
                      <a:r>
                        <a:rPr lang="zh-TW" altLang="en-US" sz="1600" u="none" strike="noStrike" dirty="0">
                          <a:effectLst/>
                        </a:rPr>
                        <a:t>彰化</a:t>
                      </a:r>
                      <a:r>
                        <a:rPr lang="en-US" altLang="zh-TW" sz="1600" u="none" strike="noStrike" dirty="0">
                          <a:effectLst/>
                        </a:rPr>
                        <a:t>/</a:t>
                      </a:r>
                      <a:r>
                        <a:rPr lang="zh-TW" altLang="en-US" sz="1600" u="none" strike="noStrike" dirty="0">
                          <a:effectLst/>
                        </a:rPr>
                        <a:t>南投</a:t>
                      </a:r>
                      <a:r>
                        <a:rPr lang="en-US" altLang="zh-TW" sz="1600" u="none" strike="noStrike" dirty="0">
                          <a:effectLst/>
                        </a:rPr>
                        <a:t>/</a:t>
                      </a:r>
                      <a:r>
                        <a:rPr lang="zh-TW" altLang="en-US" sz="1600" u="none" strike="noStrike" dirty="0">
                          <a:effectLst/>
                        </a:rPr>
                        <a:t>雲林</a:t>
                      </a:r>
                      <a:r>
                        <a:rPr lang="en-US" altLang="zh-TW" sz="1600" u="none" strike="noStrike" dirty="0">
                          <a:effectLst/>
                        </a:rPr>
                        <a:t>/</a:t>
                      </a:r>
                      <a:r>
                        <a:rPr lang="zh-TW" altLang="en-US" sz="1600" u="none" strike="noStrike" dirty="0">
                          <a:effectLst/>
                        </a:rPr>
                        <a:t>嘉義</a:t>
                      </a:r>
                      <a:r>
                        <a:rPr lang="en-US" altLang="zh-TW" sz="1600" u="none" strike="noStrike" dirty="0">
                          <a:effectLst/>
                        </a:rPr>
                        <a:t>/</a:t>
                      </a:r>
                      <a:r>
                        <a:rPr lang="zh-TW" altLang="en-US" sz="1600" u="none" strike="noStrike" dirty="0">
                          <a:effectLst/>
                        </a:rPr>
                        <a:t>台南</a:t>
                      </a:r>
                      <a:r>
                        <a:rPr lang="en-US" altLang="zh-TW" sz="1600" u="none" strike="noStrike" dirty="0">
                          <a:effectLst/>
                        </a:rPr>
                        <a:t>/</a:t>
                      </a:r>
                      <a:r>
                        <a:rPr lang="zh-TW" altLang="en-US" sz="1600" u="none" strike="noStrike" dirty="0">
                          <a:effectLst/>
                        </a:rPr>
                        <a:t>高雄</a:t>
                      </a:r>
                      <a:r>
                        <a:rPr lang="en-US" altLang="zh-TW" sz="1600" u="none" strike="noStrike" dirty="0">
                          <a:effectLst/>
                        </a:rPr>
                        <a:t>/</a:t>
                      </a:r>
                      <a:r>
                        <a:rPr lang="zh-TW" altLang="en-US" sz="1600" u="none" strike="noStrike" dirty="0">
                          <a:effectLst/>
                        </a:rPr>
                        <a:t>屏東</a:t>
                      </a:r>
                      <a:r>
                        <a:rPr lang="en-US" altLang="zh-TW" sz="1600" u="none" strike="noStrike" dirty="0">
                          <a:effectLst/>
                        </a:rPr>
                        <a:t>/</a:t>
                      </a:r>
                      <a:r>
                        <a:rPr lang="zh-TW" altLang="en-US" sz="1600" u="none" strike="noStrike" dirty="0">
                          <a:effectLst/>
                        </a:rPr>
                        <a:t>台東</a:t>
                      </a:r>
                      <a:r>
                        <a:rPr lang="en-US" altLang="zh-TW" sz="1600" u="none" strike="noStrike" dirty="0">
                          <a:effectLst/>
                        </a:rPr>
                        <a:t>/</a:t>
                      </a:r>
                      <a:r>
                        <a:rPr lang="zh-TW" altLang="en-US" sz="1600" u="none" strike="noStrike" dirty="0">
                          <a:effectLst/>
                        </a:rPr>
                        <a:t>花蓮</a:t>
                      </a:r>
                      <a:r>
                        <a:rPr lang="en-US" altLang="zh-TW" sz="1600" u="none" strike="noStrike" dirty="0">
                          <a:effectLst/>
                        </a:rPr>
                        <a:t>/</a:t>
                      </a:r>
                      <a:r>
                        <a:rPr lang="zh-TW" altLang="en-US" sz="1600" u="none" strike="noStrike" dirty="0">
                          <a:effectLst/>
                        </a:rPr>
                        <a:t>宜蘭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52955814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829477"/>
              </p:ext>
            </p:extLst>
          </p:nvPr>
        </p:nvGraphicFramePr>
        <p:xfrm>
          <a:off x="936446" y="4581021"/>
          <a:ext cx="9973724" cy="10300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73724">
                  <a:extLst>
                    <a:ext uri="{9D8B030D-6E8A-4147-A177-3AD203B41FA5}">
                      <a16:colId xmlns:a16="http://schemas.microsoft.com/office/drawing/2014/main" val="3757547302"/>
                    </a:ext>
                  </a:extLst>
                </a:gridCol>
              </a:tblGrid>
              <a:tr h="202017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 dirty="0">
                          <a:effectLst/>
                        </a:rPr>
                        <a:t>餐廳分類</a:t>
                      </a:r>
                      <a:r>
                        <a:rPr lang="en-US" altLang="zh-TW" sz="1600" u="none" strike="noStrike" dirty="0" smtClean="0">
                          <a:effectLst/>
                        </a:rPr>
                        <a:t>31(</a:t>
                      </a:r>
                      <a:r>
                        <a:rPr lang="zh-TW" altLang="en-US" sz="1600" u="none" strike="noStrike" dirty="0" smtClean="0">
                          <a:effectLst/>
                        </a:rPr>
                        <a:t>愛食記的分類</a:t>
                      </a:r>
                      <a:r>
                        <a:rPr lang="en-US" altLang="zh-TW" sz="1600" u="none" strike="noStrike" dirty="0" smtClean="0">
                          <a:effectLst/>
                        </a:rPr>
                        <a:t>):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730" marR="7730" marT="7730" marB="0" anchor="ctr"/>
                </a:tc>
                <a:extLst>
                  <a:ext uri="{0D108BD9-81ED-4DB2-BD59-A6C34878D82A}">
                    <a16:rowId xmlns:a16="http://schemas.microsoft.com/office/drawing/2014/main" val="2934184590"/>
                  </a:ext>
                </a:extLst>
              </a:tr>
              <a:tr h="778519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 dirty="0">
                          <a:effectLst/>
                        </a:rPr>
                        <a:t>火鍋</a:t>
                      </a:r>
                      <a:r>
                        <a:rPr lang="en-US" altLang="zh-TW" sz="1600" u="none" strike="noStrike" dirty="0">
                          <a:effectLst/>
                        </a:rPr>
                        <a:t>/</a:t>
                      </a:r>
                      <a:r>
                        <a:rPr lang="zh-TW" altLang="en-US" sz="1600" u="none" strike="noStrike" dirty="0">
                          <a:effectLst/>
                        </a:rPr>
                        <a:t>早午餐</a:t>
                      </a:r>
                      <a:r>
                        <a:rPr lang="en-US" altLang="zh-TW" sz="1600" u="none" strike="noStrike" dirty="0">
                          <a:effectLst/>
                        </a:rPr>
                        <a:t>/</a:t>
                      </a:r>
                      <a:r>
                        <a:rPr lang="zh-TW" altLang="en-US" sz="1600" u="none" strike="noStrike" dirty="0">
                          <a:effectLst/>
                        </a:rPr>
                        <a:t>小吃</a:t>
                      </a:r>
                      <a:r>
                        <a:rPr lang="en-US" altLang="zh-TW" sz="1600" u="none" strike="noStrike" dirty="0">
                          <a:effectLst/>
                        </a:rPr>
                        <a:t>/</a:t>
                      </a:r>
                      <a:r>
                        <a:rPr lang="zh-TW" altLang="en-US" sz="1600" u="none" strike="noStrike" dirty="0">
                          <a:effectLst/>
                        </a:rPr>
                        <a:t>餐酒館酒吧</a:t>
                      </a:r>
                      <a:r>
                        <a:rPr lang="en-US" altLang="zh-TW" sz="1600" u="none" strike="noStrike" dirty="0">
                          <a:effectLst/>
                        </a:rPr>
                        <a:t>/</a:t>
                      </a:r>
                      <a:r>
                        <a:rPr lang="zh-TW" altLang="en-US" sz="1600" u="none" strike="noStrike" dirty="0">
                          <a:effectLst/>
                        </a:rPr>
                        <a:t>精緻高級</a:t>
                      </a:r>
                      <a:r>
                        <a:rPr lang="en-US" altLang="zh-TW" sz="1600" u="none" strike="noStrike" dirty="0">
                          <a:effectLst/>
                        </a:rPr>
                        <a:t>/</a:t>
                      </a:r>
                      <a:r>
                        <a:rPr lang="zh-TW" altLang="en-US" sz="1600" u="none" strike="noStrike" dirty="0">
                          <a:effectLst/>
                        </a:rPr>
                        <a:t>約會餐廳</a:t>
                      </a:r>
                      <a:r>
                        <a:rPr lang="en-US" altLang="zh-TW" sz="1600" u="none" strike="noStrike" dirty="0">
                          <a:effectLst/>
                        </a:rPr>
                        <a:t>/</a:t>
                      </a:r>
                      <a:r>
                        <a:rPr lang="zh-TW" altLang="en-US" sz="1600" u="none" strike="noStrike" dirty="0">
                          <a:effectLst/>
                        </a:rPr>
                        <a:t>甜點</a:t>
                      </a:r>
                      <a:r>
                        <a:rPr lang="en-US" altLang="zh-TW" sz="1600" u="none" strike="noStrike" dirty="0">
                          <a:effectLst/>
                        </a:rPr>
                        <a:t>/</a:t>
                      </a:r>
                      <a:r>
                        <a:rPr lang="zh-TW" altLang="en-US" sz="1600" u="none" strike="noStrike" dirty="0">
                          <a:effectLst/>
                        </a:rPr>
                        <a:t>燒烤</a:t>
                      </a:r>
                      <a:r>
                        <a:rPr lang="en-US" altLang="zh-TW" sz="1600" u="none" strike="noStrike" dirty="0">
                          <a:effectLst/>
                        </a:rPr>
                        <a:t>/</a:t>
                      </a:r>
                      <a:r>
                        <a:rPr lang="zh-TW" altLang="en-US" sz="1600" u="none" strike="noStrike" dirty="0">
                          <a:effectLst/>
                        </a:rPr>
                        <a:t>日式</a:t>
                      </a:r>
                      <a:r>
                        <a:rPr lang="en-US" altLang="zh-TW" sz="1600" u="none" strike="noStrike" dirty="0">
                          <a:effectLst/>
                        </a:rPr>
                        <a:t>/</a:t>
                      </a:r>
                      <a:r>
                        <a:rPr lang="zh-TW" altLang="en-US" sz="1600" u="none" strike="noStrike" dirty="0">
                          <a:effectLst/>
                        </a:rPr>
                        <a:t>居酒屋</a:t>
                      </a:r>
                      <a:r>
                        <a:rPr lang="en-US" altLang="zh-TW" sz="1600" u="none" strike="noStrike" dirty="0">
                          <a:effectLst/>
                        </a:rPr>
                        <a:t>/</a:t>
                      </a:r>
                      <a:r>
                        <a:rPr lang="zh-TW" altLang="en-US" sz="1600" u="none" strike="noStrike" dirty="0">
                          <a:effectLst/>
                        </a:rPr>
                        <a:t>義式</a:t>
                      </a:r>
                      <a:r>
                        <a:rPr lang="en-US" altLang="zh-TW" sz="1600" u="none" strike="noStrike" dirty="0">
                          <a:effectLst/>
                        </a:rPr>
                        <a:t>/</a:t>
                      </a:r>
                      <a:r>
                        <a:rPr lang="zh-TW" altLang="en-US" sz="1600" u="none" strike="noStrike" dirty="0">
                          <a:effectLst/>
                        </a:rPr>
                        <a:t>中式</a:t>
                      </a:r>
                      <a:r>
                        <a:rPr lang="en-US" altLang="zh-TW" sz="1600" u="none" strike="noStrike" dirty="0">
                          <a:effectLst/>
                        </a:rPr>
                        <a:t>/</a:t>
                      </a:r>
                      <a:r>
                        <a:rPr lang="zh-TW" altLang="en-US" sz="1600" u="none" strike="noStrike" dirty="0">
                          <a:effectLst/>
                        </a:rPr>
                        <a:t>韓式</a:t>
                      </a:r>
                      <a:r>
                        <a:rPr lang="en-US" altLang="zh-TW" sz="1600" u="none" strike="noStrike" dirty="0">
                          <a:effectLst/>
                        </a:rPr>
                        <a:t>/</a:t>
                      </a:r>
                      <a:r>
                        <a:rPr lang="zh-TW" altLang="en-US" sz="1600" u="none" strike="noStrike" dirty="0">
                          <a:effectLst/>
                        </a:rPr>
                        <a:t>泰式</a:t>
                      </a:r>
                      <a:r>
                        <a:rPr lang="en-US" altLang="zh-TW" sz="1600" u="none" strike="noStrike" dirty="0">
                          <a:effectLst/>
                        </a:rPr>
                        <a:t>/</a:t>
                      </a:r>
                      <a:r>
                        <a:rPr lang="zh-TW" altLang="en-US" sz="1600" u="none" strike="noStrike" dirty="0">
                          <a:effectLst/>
                        </a:rPr>
                        <a:t>美式</a:t>
                      </a:r>
                      <a:r>
                        <a:rPr lang="en-US" altLang="zh-TW" sz="1600" u="none" strike="noStrike" dirty="0">
                          <a:effectLst/>
                        </a:rPr>
                        <a:t>/</a:t>
                      </a:r>
                      <a:r>
                        <a:rPr lang="zh-TW" altLang="en-US" sz="1600" u="none" strike="noStrike" dirty="0">
                          <a:effectLst/>
                        </a:rPr>
                        <a:t>港式</a:t>
                      </a:r>
                      <a:r>
                        <a:rPr lang="en-US" altLang="zh-TW" sz="1600" u="none" strike="noStrike" dirty="0">
                          <a:effectLst/>
                        </a:rPr>
                        <a:t>/</a:t>
                      </a:r>
                      <a:r>
                        <a:rPr lang="zh-TW" altLang="en-US" sz="1600" u="none" strike="noStrike" dirty="0">
                          <a:effectLst/>
                        </a:rPr>
                        <a:t>冰品飲料</a:t>
                      </a:r>
                      <a:r>
                        <a:rPr lang="en-US" altLang="zh-TW" sz="1600" u="none" strike="noStrike" dirty="0">
                          <a:effectLst/>
                        </a:rPr>
                        <a:t>/</a:t>
                      </a:r>
                      <a:r>
                        <a:rPr lang="zh-TW" altLang="en-US" sz="1600" u="none" strike="noStrike" dirty="0">
                          <a:effectLst/>
                        </a:rPr>
                        <a:t>蛋糕</a:t>
                      </a:r>
                      <a:r>
                        <a:rPr lang="en-US" altLang="zh-TW" sz="1600" u="none" strike="noStrike" dirty="0">
                          <a:effectLst/>
                        </a:rPr>
                        <a:t>/</a:t>
                      </a:r>
                      <a:r>
                        <a:rPr lang="zh-TW" altLang="en-US" sz="1600" u="none" strike="noStrike" dirty="0">
                          <a:effectLst/>
                        </a:rPr>
                        <a:t>吃到飽</a:t>
                      </a:r>
                      <a:r>
                        <a:rPr lang="en-US" altLang="zh-TW" sz="1600" u="none" strike="noStrike" dirty="0">
                          <a:effectLst/>
                        </a:rPr>
                        <a:t>/</a:t>
                      </a:r>
                      <a:r>
                        <a:rPr lang="zh-TW" altLang="en-US" sz="1600" u="none" strike="noStrike" dirty="0">
                          <a:effectLst/>
                        </a:rPr>
                        <a:t>合菜</a:t>
                      </a:r>
                      <a:r>
                        <a:rPr lang="en-US" altLang="zh-TW" sz="1600" u="none" strike="noStrike" dirty="0">
                          <a:effectLst/>
                        </a:rPr>
                        <a:t>/</a:t>
                      </a:r>
                      <a:r>
                        <a:rPr lang="zh-TW" altLang="en-US" sz="1600" u="none" strike="noStrike" dirty="0">
                          <a:effectLst/>
                        </a:rPr>
                        <a:t>牛肉麵</a:t>
                      </a:r>
                      <a:r>
                        <a:rPr lang="en-US" altLang="zh-TW" sz="1600" u="none" strike="noStrike" dirty="0">
                          <a:effectLst/>
                        </a:rPr>
                        <a:t>/</a:t>
                      </a:r>
                      <a:r>
                        <a:rPr lang="zh-TW" altLang="en-US" sz="1600" u="none" strike="noStrike" dirty="0">
                          <a:effectLst/>
                        </a:rPr>
                        <a:t>牛排</a:t>
                      </a:r>
                      <a:r>
                        <a:rPr lang="en-US" altLang="zh-TW" sz="1600" u="none" strike="noStrike" dirty="0">
                          <a:effectLst/>
                        </a:rPr>
                        <a:t>/</a:t>
                      </a:r>
                      <a:r>
                        <a:rPr lang="zh-TW" altLang="en-US" sz="1600" u="none" strike="noStrike" dirty="0">
                          <a:effectLst/>
                        </a:rPr>
                        <a:t>咖啡</a:t>
                      </a:r>
                      <a:r>
                        <a:rPr lang="en-US" altLang="zh-TW" sz="1600" u="none" strike="noStrike" dirty="0">
                          <a:effectLst/>
                        </a:rPr>
                        <a:t>/</a:t>
                      </a:r>
                      <a:r>
                        <a:rPr lang="zh-TW" altLang="en-US" sz="1600" u="none" strike="noStrike" dirty="0">
                          <a:effectLst/>
                        </a:rPr>
                        <a:t>素食</a:t>
                      </a:r>
                      <a:r>
                        <a:rPr lang="en-US" altLang="zh-TW" sz="1600" u="none" strike="noStrike" dirty="0">
                          <a:effectLst/>
                        </a:rPr>
                        <a:t>/</a:t>
                      </a:r>
                      <a:r>
                        <a:rPr lang="zh-TW" altLang="en-US" sz="1600" u="none" strike="noStrike" dirty="0">
                          <a:effectLst/>
                        </a:rPr>
                        <a:t>拉麵</a:t>
                      </a:r>
                      <a:r>
                        <a:rPr lang="en-US" altLang="zh-TW" sz="1600" u="none" strike="noStrike" dirty="0">
                          <a:effectLst/>
                        </a:rPr>
                        <a:t>/</a:t>
                      </a:r>
                      <a:r>
                        <a:rPr lang="zh-TW" altLang="en-US" sz="1600" u="none" strike="noStrike" dirty="0">
                          <a:effectLst/>
                        </a:rPr>
                        <a:t>咖哩</a:t>
                      </a:r>
                      <a:r>
                        <a:rPr lang="en-US" altLang="zh-TW" sz="1600" u="none" strike="noStrike" dirty="0">
                          <a:effectLst/>
                        </a:rPr>
                        <a:t>/</a:t>
                      </a:r>
                      <a:r>
                        <a:rPr lang="zh-TW" altLang="en-US" sz="1600" u="none" strike="noStrike" dirty="0">
                          <a:effectLst/>
                        </a:rPr>
                        <a:t>霄夜</a:t>
                      </a:r>
                      <a:r>
                        <a:rPr lang="en-US" altLang="zh-TW" sz="1600" u="none" strike="noStrike" dirty="0">
                          <a:effectLst/>
                        </a:rPr>
                        <a:t>/</a:t>
                      </a:r>
                      <a:r>
                        <a:rPr lang="zh-TW" altLang="en-US" sz="1600" u="none" strike="noStrike" dirty="0">
                          <a:effectLst/>
                        </a:rPr>
                        <a:t>早餐</a:t>
                      </a:r>
                      <a:r>
                        <a:rPr lang="en-US" altLang="zh-TW" sz="1600" u="none" strike="noStrike" dirty="0">
                          <a:effectLst/>
                        </a:rPr>
                        <a:t>/</a:t>
                      </a:r>
                      <a:r>
                        <a:rPr lang="zh-TW" altLang="en-US" sz="1600" u="none" strike="noStrike" dirty="0">
                          <a:effectLst/>
                        </a:rPr>
                        <a:t>午餐</a:t>
                      </a:r>
                      <a:r>
                        <a:rPr lang="en-US" altLang="zh-TW" sz="1600" u="none" strike="noStrike" dirty="0">
                          <a:effectLst/>
                        </a:rPr>
                        <a:t>/</a:t>
                      </a:r>
                      <a:r>
                        <a:rPr lang="zh-TW" altLang="en-US" sz="1600" u="none" strike="noStrike" dirty="0">
                          <a:effectLst/>
                        </a:rPr>
                        <a:t>晚餐</a:t>
                      </a:r>
                      <a:r>
                        <a:rPr lang="en-US" altLang="zh-TW" sz="1600" u="none" strike="noStrike" dirty="0">
                          <a:effectLst/>
                        </a:rPr>
                        <a:t>/</a:t>
                      </a:r>
                      <a:r>
                        <a:rPr lang="zh-TW" altLang="en-US" sz="1600" u="none" strike="noStrike" dirty="0">
                          <a:effectLst/>
                        </a:rPr>
                        <a:t>下午茶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730" marR="7730" marT="7730" marB="0" anchor="ctr"/>
                </a:tc>
                <a:extLst>
                  <a:ext uri="{0D108BD9-81ED-4DB2-BD59-A6C34878D82A}">
                    <a16:rowId xmlns:a16="http://schemas.microsoft.com/office/drawing/2014/main" val="3191660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34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積分">
  <a:themeElements>
    <a:clrScheme name="積分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積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積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1656</TotalTime>
  <Words>425</Words>
  <Application>Microsoft Office PowerPoint</Application>
  <PresentationFormat>寬螢幕</PresentationFormat>
  <Paragraphs>40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Tw Cen MT</vt:lpstr>
      <vt:lpstr>Tw Cen MT Condensed</vt:lpstr>
      <vt:lpstr>微軟正黑體</vt:lpstr>
      <vt:lpstr>新細明體</vt:lpstr>
      <vt:lpstr>Calibri</vt:lpstr>
      <vt:lpstr>Wingdings 3</vt:lpstr>
      <vt:lpstr>積分</vt:lpstr>
      <vt:lpstr>Data Flow</vt:lpstr>
      <vt:lpstr>Sample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: Foogle! - dATA Mining Section</dc:title>
  <dc:creator>SAM LIN</dc:creator>
  <cp:lastModifiedBy>SAM LIN</cp:lastModifiedBy>
  <cp:revision>39</cp:revision>
  <dcterms:created xsi:type="dcterms:W3CDTF">2019-10-23T01:41:56Z</dcterms:created>
  <dcterms:modified xsi:type="dcterms:W3CDTF">2019-11-03T04:40:28Z</dcterms:modified>
</cp:coreProperties>
</file>