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f867f10af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f867f10af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f867f10af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f867f10af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f867f10af_0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f867f10af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f867f10af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f867f10af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f874c67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f874c67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450300" y="1990175"/>
            <a:ext cx="8243400" cy="26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組員：</a:t>
            </a:r>
            <a:endParaRPr sz="3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3000"/>
              <a:t>鍾政剛, 戴筠橋, 徐得瑞, 黃茹彧, 郭元榮, 吳東明</a:t>
            </a:r>
            <a:endParaRPr sz="3000"/>
          </a:p>
        </p:txBody>
      </p:sp>
      <p:grpSp>
        <p:nvGrpSpPr>
          <p:cNvPr id="60" name="Google Shape;60;p13"/>
          <p:cNvGrpSpPr/>
          <p:nvPr/>
        </p:nvGrpSpPr>
        <p:grpSpPr>
          <a:xfrm>
            <a:off x="2137322" y="210225"/>
            <a:ext cx="4869356" cy="1598386"/>
            <a:chOff x="2377124" y="502125"/>
            <a:chExt cx="4869356" cy="1598386"/>
          </a:xfrm>
        </p:grpSpPr>
        <p:sp>
          <p:nvSpPr>
            <p:cNvPr id="61" name="Google Shape;61;p13"/>
            <p:cNvSpPr/>
            <p:nvPr/>
          </p:nvSpPr>
          <p:spPr>
            <a:xfrm>
              <a:off x="2377124" y="578325"/>
              <a:ext cx="822655" cy="1219506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rgbClr val="4A86E8"/>
                  </a:solidFill>
                  <a:latin typeface="Arial"/>
                </a:rPr>
                <a:t>F</a:t>
              </a: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3265049" y="838425"/>
              <a:ext cx="827765" cy="92314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rgbClr val="FF0000"/>
                  </a:solidFill>
                  <a:latin typeface="Arial"/>
                </a:rPr>
                <a:t>o</a:t>
              </a: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4158111" y="838425"/>
              <a:ext cx="827765" cy="92314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rgbClr val="F1C232"/>
                  </a:solidFill>
                  <a:latin typeface="Arial"/>
                </a:rPr>
                <a:t>o</a:t>
              </a: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5109886" y="838425"/>
              <a:ext cx="778372" cy="1262086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rgbClr val="4A86E8"/>
                  </a:solidFill>
                  <a:latin typeface="Arial"/>
                </a:rPr>
                <a:t>g</a:t>
              </a: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6048474" y="502125"/>
              <a:ext cx="149883" cy="1219506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rgbClr val="6AA84F"/>
                  </a:solidFill>
                  <a:latin typeface="Arial"/>
                </a:rPr>
                <a:t>l</a:t>
              </a:r>
            </a:p>
          </p:txBody>
        </p:sp>
        <p:sp>
          <p:nvSpPr>
            <p:cNvPr id="66" name="Google Shape;66;p13"/>
            <p:cNvSpPr/>
            <p:nvPr/>
          </p:nvSpPr>
          <p:spPr>
            <a:xfrm rot="-1018179">
              <a:off x="6315348" y="1007888"/>
              <a:ext cx="814139" cy="92314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rgbClr val="FF0000"/>
                  </a:solidFill>
                  <a:latin typeface="Arial"/>
                </a:rPr>
                <a:t>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Why(提案動機)?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簡潔但功能強大的Google搜尋引擎作為此專案的概想。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若要尋找各地區的人氣美食，隱藏美食，第一時間想到就是使用Google搜尋。但也因為搜尋的結果常過於離散，或是考慮到餐廳評價的真實性，而花費多餘的時間在篩選及決策該吃哪家餐廳。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zh-TW"/>
              <a:t>  故希望利用活耀度較高的社群媒體作為搜尋的來源，使用Data Mining技術分析社群分享之</a:t>
            </a:r>
            <a:r>
              <a:rPr lang="zh-TW">
                <a:solidFill>
                  <a:srgbClr val="FF0000"/>
                </a:solidFill>
              </a:rPr>
              <a:t>大數據</a:t>
            </a:r>
            <a:r>
              <a:rPr lang="zh-TW"/>
              <a:t>作為熱門餐廳之評價標準。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zh-TW"/>
              <a:t>利用機器學習演算法實作最貼近人心的推薦系統。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Who(分析結果的使用目標族群)?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喜愛吃美食的學生，上班族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時常面臨不知道該吃什麼好的民眾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Where(分析的原始資料來源)?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以</a:t>
            </a:r>
            <a:r>
              <a:rPr lang="zh-TW"/>
              <a:t>現今社群媒體裡，話題發酵最快速最多人使用之平台做分析來源：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Instagra</a:t>
            </a:r>
            <a:r>
              <a:rPr lang="zh-TW"/>
              <a:t>m（約200萬筆資料）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Dcard（約600萬</a:t>
            </a:r>
            <a:r>
              <a:rPr lang="zh-TW"/>
              <a:t>筆資料）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PTT（約14萬</a:t>
            </a:r>
            <a:r>
              <a:rPr lang="zh-TW"/>
              <a:t>筆資料）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痞客邦（約300萬筆資料</a:t>
            </a:r>
            <a:r>
              <a:rPr lang="zh-TW"/>
              <a:t>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愛食記（約5萬筆資料）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Walker旅遊美食網（約20萬筆資料）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What(預計的分析結果)?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zh-TW"/>
              <a:t>網頁搜尋功能及互動式介面讓使用者點選使用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zh-TW"/>
              <a:t>提供當下最熱門之美食選擇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zh-TW" sz="1400"/>
              <a:t>互動式聊天機器人</a:t>
            </a:r>
            <a:endParaRPr sz="1400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◆"/>
            </a:pPr>
            <a:r>
              <a:rPr lang="zh-TW"/>
              <a:t>透過接收到的文字以內部分群演算法做即時個人化餐廳推薦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分析方法：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800" y="0"/>
            <a:ext cx="5135953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