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169150" cy="5376863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4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3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1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9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CB10-F624-46B7-9A10-E293A11DD4BE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A5DC-C160-4988-9EB9-F1DCAD6F4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5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>
            <a:extLst>
              <a:ext uri="{FF2B5EF4-FFF2-40B4-BE49-F238E27FC236}">
                <a16:creationId xmlns:a16="http://schemas.microsoft.com/office/drawing/2014/main" id="{300BD9BE-1579-4BA2-AC29-B0721AC2BF73}"/>
              </a:ext>
            </a:extLst>
          </p:cNvPr>
          <p:cNvSpPr/>
          <p:nvPr/>
        </p:nvSpPr>
        <p:spPr>
          <a:xfrm>
            <a:off x="1518220" y="780719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1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D243232-462B-442D-BC0D-6B565561276D}"/>
              </a:ext>
            </a:extLst>
          </p:cNvPr>
          <p:cNvSpPr/>
          <p:nvPr/>
        </p:nvSpPr>
        <p:spPr>
          <a:xfrm>
            <a:off x="2581400" y="780719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2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15C713F-20A1-4B03-A96F-AEFAF7ABBB82}"/>
              </a:ext>
            </a:extLst>
          </p:cNvPr>
          <p:cNvSpPr/>
          <p:nvPr/>
        </p:nvSpPr>
        <p:spPr>
          <a:xfrm>
            <a:off x="3644580" y="780719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3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37A6A5A-CF57-4318-9C0B-39CBD6E8E2DC}"/>
              </a:ext>
            </a:extLst>
          </p:cNvPr>
          <p:cNvSpPr/>
          <p:nvPr/>
        </p:nvSpPr>
        <p:spPr>
          <a:xfrm>
            <a:off x="3642140" y="1661013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4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A730EFC-7851-4E32-83ED-E35ED610EACE}"/>
              </a:ext>
            </a:extLst>
          </p:cNvPr>
          <p:cNvSpPr/>
          <p:nvPr/>
        </p:nvSpPr>
        <p:spPr>
          <a:xfrm>
            <a:off x="2581400" y="1661013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5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D930B5B-92C0-4E99-9B82-398DA7F2242C}"/>
              </a:ext>
            </a:extLst>
          </p:cNvPr>
          <p:cNvSpPr/>
          <p:nvPr/>
        </p:nvSpPr>
        <p:spPr>
          <a:xfrm>
            <a:off x="2581400" y="2541307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7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44F497E-C575-462C-8D26-9E12B4C677FC}"/>
              </a:ext>
            </a:extLst>
          </p:cNvPr>
          <p:cNvSpPr/>
          <p:nvPr/>
        </p:nvSpPr>
        <p:spPr>
          <a:xfrm>
            <a:off x="3642140" y="2541307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6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F5C7CAC-0CDA-4D64-9ECC-33E10E438A95}"/>
              </a:ext>
            </a:extLst>
          </p:cNvPr>
          <p:cNvSpPr/>
          <p:nvPr/>
        </p:nvSpPr>
        <p:spPr>
          <a:xfrm>
            <a:off x="1518220" y="2541307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8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5B5A6D3-B748-49CA-8E61-13649BB17397}"/>
              </a:ext>
            </a:extLst>
          </p:cNvPr>
          <p:cNvCxnSpPr>
            <a:cxnSpLocks/>
          </p:cNvCxnSpPr>
          <p:nvPr/>
        </p:nvCxnSpPr>
        <p:spPr>
          <a:xfrm>
            <a:off x="2008356" y="985552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5D3F4B2-826A-4697-BFD0-E690835BECAD}"/>
              </a:ext>
            </a:extLst>
          </p:cNvPr>
          <p:cNvCxnSpPr>
            <a:cxnSpLocks/>
          </p:cNvCxnSpPr>
          <p:nvPr/>
        </p:nvCxnSpPr>
        <p:spPr>
          <a:xfrm>
            <a:off x="3071536" y="995307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347E58-F6F3-4E2E-BF4E-1E14FED3F4E3}"/>
              </a:ext>
            </a:extLst>
          </p:cNvPr>
          <p:cNvCxnSpPr>
            <a:cxnSpLocks/>
          </p:cNvCxnSpPr>
          <p:nvPr/>
        </p:nvCxnSpPr>
        <p:spPr>
          <a:xfrm>
            <a:off x="3850630" y="1256223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D2974F-2183-4DE8-93FF-68536BF471DE}"/>
              </a:ext>
            </a:extLst>
          </p:cNvPr>
          <p:cNvCxnSpPr>
            <a:cxnSpLocks/>
          </p:cNvCxnSpPr>
          <p:nvPr/>
        </p:nvCxnSpPr>
        <p:spPr>
          <a:xfrm rot="10800000">
            <a:off x="3071536" y="1839024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8F62794-D888-47F9-ADCA-E3E285CCCB0D}"/>
              </a:ext>
            </a:extLst>
          </p:cNvPr>
          <p:cNvCxnSpPr>
            <a:cxnSpLocks/>
          </p:cNvCxnSpPr>
          <p:nvPr/>
        </p:nvCxnSpPr>
        <p:spPr>
          <a:xfrm rot="10800000">
            <a:off x="2777696" y="1256223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27430E6-0C4E-46ED-8AB6-F0F4BF9D6C69}"/>
              </a:ext>
            </a:extLst>
          </p:cNvPr>
          <p:cNvCxnSpPr>
            <a:cxnSpLocks/>
          </p:cNvCxnSpPr>
          <p:nvPr/>
        </p:nvCxnSpPr>
        <p:spPr>
          <a:xfrm>
            <a:off x="3850629" y="2145052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132C20F-A44B-413A-B25A-886CDF864BD5}"/>
              </a:ext>
            </a:extLst>
          </p:cNvPr>
          <p:cNvCxnSpPr>
            <a:cxnSpLocks/>
          </p:cNvCxnSpPr>
          <p:nvPr/>
        </p:nvCxnSpPr>
        <p:spPr>
          <a:xfrm rot="10800000">
            <a:off x="3071535" y="2727853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5102E0A-9B4B-4BBF-B6E5-55FDC1476D00}"/>
              </a:ext>
            </a:extLst>
          </p:cNvPr>
          <p:cNvCxnSpPr>
            <a:cxnSpLocks/>
          </p:cNvCxnSpPr>
          <p:nvPr/>
        </p:nvCxnSpPr>
        <p:spPr>
          <a:xfrm rot="10800000">
            <a:off x="2777695" y="2145052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EE8236-8DCC-4A13-A68F-084FDE538EAF}"/>
              </a:ext>
            </a:extLst>
          </p:cNvPr>
          <p:cNvCxnSpPr>
            <a:cxnSpLocks/>
          </p:cNvCxnSpPr>
          <p:nvPr/>
        </p:nvCxnSpPr>
        <p:spPr>
          <a:xfrm rot="10800000">
            <a:off x="2008355" y="2735168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5C94C0-53D4-4A82-9148-6D6FE377F702}"/>
              </a:ext>
            </a:extLst>
          </p:cNvPr>
          <p:cNvGrpSpPr/>
          <p:nvPr/>
        </p:nvGrpSpPr>
        <p:grpSpPr>
          <a:xfrm>
            <a:off x="3679099" y="4143960"/>
            <a:ext cx="464154" cy="215444"/>
            <a:chOff x="4020293" y="4246319"/>
            <a:chExt cx="464154" cy="215444"/>
          </a:xfrm>
        </p:grpSpPr>
        <p:sp>
          <p:nvSpPr>
            <p:cNvPr id="20" name="PA-文本框 1">
              <a:extLst>
                <a:ext uri="{FF2B5EF4-FFF2-40B4-BE49-F238E27FC236}">
                  <a16:creationId xmlns:a16="http://schemas.microsoft.com/office/drawing/2014/main" id="{87F8EEBC-5FDC-4A17-99C3-A93C4928AED2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4020293" y="424631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A06C5FA4-3FDD-40EA-9204-0B86CFF48F45}"/>
                </a:ext>
              </a:extLst>
            </p:cNvPr>
            <p:cNvSpPr/>
            <p:nvPr/>
          </p:nvSpPr>
          <p:spPr>
            <a:xfrm>
              <a:off x="4335839" y="4299450"/>
              <a:ext cx="148608" cy="109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98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2679 -0.00236 L 0.08614 -0.0023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AAF879-9A42-4127-9D7F-B3C0F05702D3}"/>
              </a:ext>
            </a:extLst>
          </p:cNvPr>
          <p:cNvCxnSpPr>
            <a:cxnSpLocks/>
          </p:cNvCxnSpPr>
          <p:nvPr/>
        </p:nvCxnSpPr>
        <p:spPr>
          <a:xfrm>
            <a:off x="595671" y="1330828"/>
            <a:ext cx="250060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miter lim="800000"/>
            <a:headEnd type="arrow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59660F3-CB29-4B5F-AA4D-A196D832C467}"/>
              </a:ext>
            </a:extLst>
          </p:cNvPr>
          <p:cNvCxnSpPr>
            <a:cxnSpLocks/>
          </p:cNvCxnSpPr>
          <p:nvPr/>
        </p:nvCxnSpPr>
        <p:spPr>
          <a:xfrm>
            <a:off x="1388772" y="2142591"/>
            <a:ext cx="1968759" cy="7371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2C01186-46E3-44E9-8524-F5E8F2A1458C}"/>
              </a:ext>
            </a:extLst>
          </p:cNvPr>
          <p:cNvCxnSpPr/>
          <p:nvPr/>
        </p:nvCxnSpPr>
        <p:spPr>
          <a:xfrm>
            <a:off x="595670" y="323121"/>
            <a:ext cx="210871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8D685BC-7D8B-475B-B347-46D5ABC851AA}"/>
              </a:ext>
            </a:extLst>
          </p:cNvPr>
          <p:cNvSpPr/>
          <p:nvPr/>
        </p:nvSpPr>
        <p:spPr>
          <a:xfrm>
            <a:off x="1518220" y="780719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1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2D347FD-9323-49BF-AD2D-4C76C32B9F03}"/>
              </a:ext>
            </a:extLst>
          </p:cNvPr>
          <p:cNvSpPr/>
          <p:nvPr/>
        </p:nvSpPr>
        <p:spPr>
          <a:xfrm>
            <a:off x="2581400" y="780719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2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178AB3-4668-4169-B87A-BD849778E7B6}"/>
              </a:ext>
            </a:extLst>
          </p:cNvPr>
          <p:cNvSpPr/>
          <p:nvPr/>
        </p:nvSpPr>
        <p:spPr>
          <a:xfrm>
            <a:off x="2581400" y="1661013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3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B8BD9F-94CF-4020-A819-0DC43D9AFB42}"/>
              </a:ext>
            </a:extLst>
          </p:cNvPr>
          <p:cNvCxnSpPr>
            <a:cxnSpLocks/>
          </p:cNvCxnSpPr>
          <p:nvPr/>
        </p:nvCxnSpPr>
        <p:spPr>
          <a:xfrm>
            <a:off x="2008356" y="985552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1D2A8C-9812-4A79-B473-0A57D6AA2C5B}"/>
              </a:ext>
            </a:extLst>
          </p:cNvPr>
          <p:cNvCxnSpPr>
            <a:cxnSpLocks/>
          </p:cNvCxnSpPr>
          <p:nvPr/>
        </p:nvCxnSpPr>
        <p:spPr>
          <a:xfrm>
            <a:off x="2779280" y="1256224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ACEBD1EE-C8E8-4B63-A2E6-75F831B6D792}"/>
              </a:ext>
            </a:extLst>
          </p:cNvPr>
          <p:cNvSpPr/>
          <p:nvPr/>
        </p:nvSpPr>
        <p:spPr>
          <a:xfrm>
            <a:off x="1518220" y="1661013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4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4A697-7112-4662-B421-06C048D487B3}"/>
              </a:ext>
            </a:extLst>
          </p:cNvPr>
          <p:cNvCxnSpPr>
            <a:cxnSpLocks/>
          </p:cNvCxnSpPr>
          <p:nvPr/>
        </p:nvCxnSpPr>
        <p:spPr>
          <a:xfrm rot="10800000">
            <a:off x="2008356" y="1839024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EDA5E0-EA0F-4737-AAB8-FC6B37FAC883}"/>
              </a:ext>
            </a:extLst>
          </p:cNvPr>
          <p:cNvCxnSpPr>
            <a:cxnSpLocks/>
          </p:cNvCxnSpPr>
          <p:nvPr/>
        </p:nvCxnSpPr>
        <p:spPr>
          <a:xfrm rot="10800000">
            <a:off x="1708621" y="1256223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855E22E-BB3A-4E35-9E71-7F2189C67584}"/>
              </a:ext>
            </a:extLst>
          </p:cNvPr>
          <p:cNvCxnSpPr>
            <a:cxnSpLocks/>
          </p:cNvCxnSpPr>
          <p:nvPr/>
        </p:nvCxnSpPr>
        <p:spPr>
          <a:xfrm>
            <a:off x="1708620" y="2118308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5F2845F9-241D-43BC-B29E-E50A2452F7D5}"/>
              </a:ext>
            </a:extLst>
          </p:cNvPr>
          <p:cNvSpPr/>
          <p:nvPr/>
        </p:nvSpPr>
        <p:spPr>
          <a:xfrm>
            <a:off x="1518220" y="2541307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5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0E67A2-EBEB-48D3-B9FA-AC93C601198B}"/>
              </a:ext>
            </a:extLst>
          </p:cNvPr>
          <p:cNvCxnSpPr>
            <a:cxnSpLocks/>
          </p:cNvCxnSpPr>
          <p:nvPr/>
        </p:nvCxnSpPr>
        <p:spPr>
          <a:xfrm>
            <a:off x="2008355" y="2735166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88613B07-2B12-4C31-937D-0459286F8801}"/>
              </a:ext>
            </a:extLst>
          </p:cNvPr>
          <p:cNvSpPr/>
          <p:nvPr/>
        </p:nvSpPr>
        <p:spPr>
          <a:xfrm>
            <a:off x="2581399" y="2541306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6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891FC2-ED32-4213-832A-FF31E0E8B404}"/>
              </a:ext>
            </a:extLst>
          </p:cNvPr>
          <p:cNvCxnSpPr>
            <a:cxnSpLocks/>
          </p:cNvCxnSpPr>
          <p:nvPr/>
        </p:nvCxnSpPr>
        <p:spPr>
          <a:xfrm rot="10800000">
            <a:off x="2775258" y="2127902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BBBC6DD-C800-4B6B-B134-F1B9E41E467F}"/>
              </a:ext>
            </a:extLst>
          </p:cNvPr>
          <p:cNvGrpSpPr/>
          <p:nvPr/>
        </p:nvGrpSpPr>
        <p:grpSpPr>
          <a:xfrm>
            <a:off x="1112851" y="548204"/>
            <a:ext cx="649626" cy="215444"/>
            <a:chOff x="3815108" y="4246319"/>
            <a:chExt cx="649626" cy="215444"/>
          </a:xfrm>
        </p:grpSpPr>
        <p:sp>
          <p:nvSpPr>
            <p:cNvPr id="25" name="PA-文本框 1">
              <a:extLst>
                <a:ext uri="{FF2B5EF4-FFF2-40B4-BE49-F238E27FC236}">
                  <a16:creationId xmlns:a16="http://schemas.microsoft.com/office/drawing/2014/main" id="{5B906068-3708-4792-B32C-E589926BA67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3815108" y="424631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这里开始</a:t>
              </a: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2B048DD-E301-4626-BAD4-C5DD8B77D1CC}"/>
                </a:ext>
              </a:extLst>
            </p:cNvPr>
            <p:cNvSpPr/>
            <p:nvPr/>
          </p:nvSpPr>
          <p:spPr>
            <a:xfrm rot="5400000">
              <a:off x="4335839" y="4299450"/>
              <a:ext cx="148608" cy="109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PA-文本框 1">
            <a:extLst>
              <a:ext uri="{FF2B5EF4-FFF2-40B4-BE49-F238E27FC236}">
                <a16:creationId xmlns:a16="http://schemas.microsoft.com/office/drawing/2014/main" id="{65AE4A5C-7B51-4BBA-84BB-9B0B875E168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21885" y="148371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这里先往上搜索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33F9A36-3035-47B9-A22D-875BA888BA85}"/>
              </a:ext>
            </a:extLst>
          </p:cNvPr>
          <p:cNvSpPr/>
          <p:nvPr/>
        </p:nvSpPr>
        <p:spPr>
          <a:xfrm>
            <a:off x="4611663" y="2441196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1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9F04A0-201D-46EB-BF82-CE72728107B6}"/>
              </a:ext>
            </a:extLst>
          </p:cNvPr>
          <p:cNvSpPr/>
          <p:nvPr/>
        </p:nvSpPr>
        <p:spPr>
          <a:xfrm>
            <a:off x="5674843" y="2441196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2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DB8A02D-8D18-4EBF-A3C2-F26DBAB60439}"/>
              </a:ext>
            </a:extLst>
          </p:cNvPr>
          <p:cNvSpPr/>
          <p:nvPr/>
        </p:nvSpPr>
        <p:spPr>
          <a:xfrm>
            <a:off x="5674843" y="3321490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3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C9FEA23-71BB-48B4-B233-275B8B1484AF}"/>
              </a:ext>
            </a:extLst>
          </p:cNvPr>
          <p:cNvCxnSpPr>
            <a:cxnSpLocks/>
          </p:cNvCxnSpPr>
          <p:nvPr/>
        </p:nvCxnSpPr>
        <p:spPr>
          <a:xfrm>
            <a:off x="5101799" y="2646029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9A53A3B-4739-45D6-81A2-2AC5EDF74492}"/>
              </a:ext>
            </a:extLst>
          </p:cNvPr>
          <p:cNvCxnSpPr>
            <a:cxnSpLocks/>
          </p:cNvCxnSpPr>
          <p:nvPr/>
        </p:nvCxnSpPr>
        <p:spPr>
          <a:xfrm>
            <a:off x="5872723" y="2916701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64FE059-EA01-4FA1-8DC4-A00A49B01BFB}"/>
              </a:ext>
            </a:extLst>
          </p:cNvPr>
          <p:cNvSpPr/>
          <p:nvPr/>
        </p:nvSpPr>
        <p:spPr>
          <a:xfrm>
            <a:off x="4611663" y="3321490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4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7C5E3C-9161-447F-AEF0-40FC107D9C46}"/>
              </a:ext>
            </a:extLst>
          </p:cNvPr>
          <p:cNvCxnSpPr>
            <a:cxnSpLocks/>
          </p:cNvCxnSpPr>
          <p:nvPr/>
        </p:nvCxnSpPr>
        <p:spPr>
          <a:xfrm rot="10800000">
            <a:off x="5101799" y="3499501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595E5CA-A43D-41DB-A6C7-5425A1590866}"/>
              </a:ext>
            </a:extLst>
          </p:cNvPr>
          <p:cNvCxnSpPr>
            <a:cxnSpLocks/>
          </p:cNvCxnSpPr>
          <p:nvPr/>
        </p:nvCxnSpPr>
        <p:spPr>
          <a:xfrm rot="10800000">
            <a:off x="4802064" y="2916700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BD89344-C5ED-4E0D-8558-D9784748C3EE}"/>
              </a:ext>
            </a:extLst>
          </p:cNvPr>
          <p:cNvCxnSpPr>
            <a:cxnSpLocks/>
          </p:cNvCxnSpPr>
          <p:nvPr/>
        </p:nvCxnSpPr>
        <p:spPr>
          <a:xfrm>
            <a:off x="4802063" y="3778785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D354CCD7-2F41-44E4-96CE-B03E052A29AC}"/>
              </a:ext>
            </a:extLst>
          </p:cNvPr>
          <p:cNvSpPr/>
          <p:nvPr/>
        </p:nvSpPr>
        <p:spPr>
          <a:xfrm>
            <a:off x="4611663" y="4201784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5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CE47D3-B01A-4755-A240-5C56390B33C3}"/>
              </a:ext>
            </a:extLst>
          </p:cNvPr>
          <p:cNvCxnSpPr>
            <a:cxnSpLocks/>
          </p:cNvCxnSpPr>
          <p:nvPr/>
        </p:nvCxnSpPr>
        <p:spPr>
          <a:xfrm>
            <a:off x="5101798" y="4395643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C193973-3643-4B02-9695-E199DE0DD355}"/>
              </a:ext>
            </a:extLst>
          </p:cNvPr>
          <p:cNvSpPr/>
          <p:nvPr/>
        </p:nvSpPr>
        <p:spPr>
          <a:xfrm>
            <a:off x="5674842" y="4201783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6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7E9A649-0A9A-4F6F-B6E5-4DE190B6DC64}"/>
              </a:ext>
            </a:extLst>
          </p:cNvPr>
          <p:cNvCxnSpPr>
            <a:cxnSpLocks/>
          </p:cNvCxnSpPr>
          <p:nvPr/>
        </p:nvCxnSpPr>
        <p:spPr>
          <a:xfrm rot="10800000">
            <a:off x="5868701" y="3788379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-文本框 52">
            <a:extLst>
              <a:ext uri="{FF2B5EF4-FFF2-40B4-BE49-F238E27FC236}">
                <a16:creationId xmlns:a16="http://schemas.microsoft.com/office/drawing/2014/main" id="{ED9E6824-4BB1-4F89-9945-AAB37060A6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36235" y="2158873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PA-文本框 58">
            <a:extLst>
              <a:ext uri="{FF2B5EF4-FFF2-40B4-BE49-F238E27FC236}">
                <a16:creationId xmlns:a16="http://schemas.microsoft.com/office/drawing/2014/main" id="{578C8E75-8DAF-4341-AAAD-C37829BBE7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42383" y="1966762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PA-文本框 52">
            <a:extLst>
              <a:ext uri="{FF2B5EF4-FFF2-40B4-BE49-F238E27FC236}">
                <a16:creationId xmlns:a16="http://schemas.microsoft.com/office/drawing/2014/main" id="{F09DACA8-EF0C-4A30-BF17-CA7379B6B6F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75255" y="2185988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PA-文本框 58">
            <a:extLst>
              <a:ext uri="{FF2B5EF4-FFF2-40B4-BE49-F238E27FC236}">
                <a16:creationId xmlns:a16="http://schemas.microsoft.com/office/drawing/2014/main" id="{1997A370-B32E-43B0-8BF1-DEF12A8859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681403" y="1993877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PA-文本框 52">
            <a:extLst>
              <a:ext uri="{FF2B5EF4-FFF2-40B4-BE49-F238E27FC236}">
                <a16:creationId xmlns:a16="http://schemas.microsoft.com/office/drawing/2014/main" id="{ABF72284-B19F-46DA-B99A-96F819648FA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91520" y="3314141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PA-文本框 58">
            <a:extLst>
              <a:ext uri="{FF2B5EF4-FFF2-40B4-BE49-F238E27FC236}">
                <a16:creationId xmlns:a16="http://schemas.microsoft.com/office/drawing/2014/main" id="{6393A821-F33C-48F1-AFC2-315DBCD187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7668" y="3122030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PA-文本框 52">
            <a:extLst>
              <a:ext uri="{FF2B5EF4-FFF2-40B4-BE49-F238E27FC236}">
                <a16:creationId xmlns:a16="http://schemas.microsoft.com/office/drawing/2014/main" id="{712CCCAB-BF8B-49C0-8653-EB829AE0EEF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287149" y="3375101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PA-文本框 58">
            <a:extLst>
              <a:ext uri="{FF2B5EF4-FFF2-40B4-BE49-F238E27FC236}">
                <a16:creationId xmlns:a16="http://schemas.microsoft.com/office/drawing/2014/main" id="{91FCA1C2-C7CD-4DEB-A783-A79AAD5FD01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293297" y="3182990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PA-文本框 52">
            <a:extLst>
              <a:ext uri="{FF2B5EF4-FFF2-40B4-BE49-F238E27FC236}">
                <a16:creationId xmlns:a16="http://schemas.microsoft.com/office/drawing/2014/main" id="{123F878A-4F57-4B68-B8E1-AB75AEE5FC0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285337" y="4255394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PA-文本框 58">
            <a:extLst>
              <a:ext uri="{FF2B5EF4-FFF2-40B4-BE49-F238E27FC236}">
                <a16:creationId xmlns:a16="http://schemas.microsoft.com/office/drawing/2014/main" id="{773DFB04-D34C-479E-A51F-0C4CBEAD19F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291485" y="4063283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PA-文本框 52">
            <a:extLst>
              <a:ext uri="{FF2B5EF4-FFF2-40B4-BE49-F238E27FC236}">
                <a16:creationId xmlns:a16="http://schemas.microsoft.com/office/drawing/2014/main" id="{038B7B58-FE4F-4785-8BD0-906B144B93A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091520" y="4254509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A03077E-C572-428B-95DB-96388410752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097668" y="4062398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65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1252972" y="2332009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5E9D2-D66E-430F-9A28-5727B98EE7B3}"/>
              </a:ext>
            </a:extLst>
          </p:cNvPr>
          <p:cNvSpPr/>
          <p:nvPr/>
        </p:nvSpPr>
        <p:spPr>
          <a:xfrm>
            <a:off x="1436274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B39C1A-F142-4025-9D46-57C911918606}"/>
              </a:ext>
            </a:extLst>
          </p:cNvPr>
          <p:cNvSpPr/>
          <p:nvPr/>
        </p:nvSpPr>
        <p:spPr>
          <a:xfrm>
            <a:off x="1619575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D8582A-44C9-49D7-BFA6-B9DAA89A9F56}"/>
              </a:ext>
            </a:extLst>
          </p:cNvPr>
          <p:cNvSpPr/>
          <p:nvPr/>
        </p:nvSpPr>
        <p:spPr>
          <a:xfrm>
            <a:off x="1802877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DFF2A-5A06-443D-B327-2AF630494717}"/>
              </a:ext>
            </a:extLst>
          </p:cNvPr>
          <p:cNvSpPr/>
          <p:nvPr/>
        </p:nvSpPr>
        <p:spPr>
          <a:xfrm>
            <a:off x="1986179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300770-475B-4EAE-B770-404DBA994FF7}"/>
              </a:ext>
            </a:extLst>
          </p:cNvPr>
          <p:cNvSpPr/>
          <p:nvPr/>
        </p:nvSpPr>
        <p:spPr>
          <a:xfrm>
            <a:off x="2169481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DCA88B-4FE6-4AD9-BC73-6CBFB7D39EF8}"/>
              </a:ext>
            </a:extLst>
          </p:cNvPr>
          <p:cNvSpPr/>
          <p:nvPr/>
        </p:nvSpPr>
        <p:spPr>
          <a:xfrm>
            <a:off x="2352783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1767FA-3735-4667-BC49-3D8E7685E3B4}"/>
              </a:ext>
            </a:extLst>
          </p:cNvPr>
          <p:cNvSpPr/>
          <p:nvPr/>
        </p:nvSpPr>
        <p:spPr>
          <a:xfrm>
            <a:off x="2536085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B9E86A-3DBE-4F36-AC2E-DFB194DE11C9}"/>
              </a:ext>
            </a:extLst>
          </p:cNvPr>
          <p:cNvSpPr/>
          <p:nvPr/>
        </p:nvSpPr>
        <p:spPr>
          <a:xfrm>
            <a:off x="2719387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67FB1B-F434-46C3-B62C-01F710785979}"/>
              </a:ext>
            </a:extLst>
          </p:cNvPr>
          <p:cNvSpPr/>
          <p:nvPr/>
        </p:nvSpPr>
        <p:spPr>
          <a:xfrm>
            <a:off x="2902689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B8BA82-950B-4F35-BA9C-D5FD775CD790}"/>
              </a:ext>
            </a:extLst>
          </p:cNvPr>
          <p:cNvSpPr/>
          <p:nvPr/>
        </p:nvSpPr>
        <p:spPr>
          <a:xfrm>
            <a:off x="3085991" y="2332006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910ACB-6D9F-4303-9032-99E61A5E4F97}"/>
              </a:ext>
            </a:extLst>
          </p:cNvPr>
          <p:cNvSpPr/>
          <p:nvPr/>
        </p:nvSpPr>
        <p:spPr>
          <a:xfrm>
            <a:off x="3269293" y="2332005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62A7A3-F578-445A-BAF7-F04FD9DAA378}"/>
              </a:ext>
            </a:extLst>
          </p:cNvPr>
          <p:cNvSpPr/>
          <p:nvPr/>
        </p:nvSpPr>
        <p:spPr>
          <a:xfrm>
            <a:off x="3452595" y="2332009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7F7D3A-9B82-4656-AC45-C6A4CB53D6FB}"/>
              </a:ext>
            </a:extLst>
          </p:cNvPr>
          <p:cNvSpPr/>
          <p:nvPr/>
        </p:nvSpPr>
        <p:spPr>
          <a:xfrm>
            <a:off x="3635897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6DFBE9-FCE1-4E49-9063-8F42EB6A8E5B}"/>
              </a:ext>
            </a:extLst>
          </p:cNvPr>
          <p:cNvSpPr/>
          <p:nvPr/>
        </p:nvSpPr>
        <p:spPr>
          <a:xfrm>
            <a:off x="3819199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5C2158-881F-4326-B6F5-FF0DA53AC3DA}"/>
              </a:ext>
            </a:extLst>
          </p:cNvPr>
          <p:cNvSpPr/>
          <p:nvPr/>
        </p:nvSpPr>
        <p:spPr>
          <a:xfrm>
            <a:off x="4002501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3FA85D-87AD-4140-B14E-CF54AD0049F9}"/>
              </a:ext>
            </a:extLst>
          </p:cNvPr>
          <p:cNvSpPr/>
          <p:nvPr/>
        </p:nvSpPr>
        <p:spPr>
          <a:xfrm>
            <a:off x="4185803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C57C73-0E2F-44D4-85AB-6AEF936686DF}"/>
              </a:ext>
            </a:extLst>
          </p:cNvPr>
          <p:cNvSpPr/>
          <p:nvPr/>
        </p:nvSpPr>
        <p:spPr>
          <a:xfrm>
            <a:off x="4369105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793775-4556-49EE-8976-74CA7F6F267F}"/>
              </a:ext>
            </a:extLst>
          </p:cNvPr>
          <p:cNvSpPr/>
          <p:nvPr/>
        </p:nvSpPr>
        <p:spPr>
          <a:xfrm>
            <a:off x="4552407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872B95-16EC-4406-B205-DCB85146537E}"/>
              </a:ext>
            </a:extLst>
          </p:cNvPr>
          <p:cNvSpPr/>
          <p:nvPr/>
        </p:nvSpPr>
        <p:spPr>
          <a:xfrm>
            <a:off x="4735709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B5D903-1E53-452E-B054-5C2A05B2D05A}"/>
              </a:ext>
            </a:extLst>
          </p:cNvPr>
          <p:cNvSpPr/>
          <p:nvPr/>
        </p:nvSpPr>
        <p:spPr>
          <a:xfrm>
            <a:off x="4919011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599D05-9F65-4CBC-A8F0-44298552E522}"/>
              </a:ext>
            </a:extLst>
          </p:cNvPr>
          <p:cNvSpPr/>
          <p:nvPr/>
        </p:nvSpPr>
        <p:spPr>
          <a:xfrm>
            <a:off x="5102313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244853-AD6D-4345-BF46-1FC07EE1AE22}"/>
              </a:ext>
            </a:extLst>
          </p:cNvPr>
          <p:cNvSpPr/>
          <p:nvPr/>
        </p:nvSpPr>
        <p:spPr>
          <a:xfrm>
            <a:off x="5285615" y="2332006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FC76A4-6F28-409C-99FC-2E5D23208555}"/>
              </a:ext>
            </a:extLst>
          </p:cNvPr>
          <p:cNvSpPr/>
          <p:nvPr/>
        </p:nvSpPr>
        <p:spPr>
          <a:xfrm>
            <a:off x="5468917" y="2332005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23A082FD-2F10-4176-A6AC-AF038ADD1C5E}"/>
              </a:ext>
            </a:extLst>
          </p:cNvPr>
          <p:cNvSpPr/>
          <p:nvPr/>
        </p:nvSpPr>
        <p:spPr>
          <a:xfrm>
            <a:off x="3635897" y="2605410"/>
            <a:ext cx="192609" cy="16604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33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1252972" y="2332009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5E9D2-D66E-430F-9A28-5727B98EE7B3}"/>
              </a:ext>
            </a:extLst>
          </p:cNvPr>
          <p:cNvSpPr/>
          <p:nvPr/>
        </p:nvSpPr>
        <p:spPr>
          <a:xfrm>
            <a:off x="1436274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B39C1A-F142-4025-9D46-57C911918606}"/>
              </a:ext>
            </a:extLst>
          </p:cNvPr>
          <p:cNvSpPr/>
          <p:nvPr/>
        </p:nvSpPr>
        <p:spPr>
          <a:xfrm>
            <a:off x="1619575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D8582A-44C9-49D7-BFA6-B9DAA89A9F56}"/>
              </a:ext>
            </a:extLst>
          </p:cNvPr>
          <p:cNvSpPr/>
          <p:nvPr/>
        </p:nvSpPr>
        <p:spPr>
          <a:xfrm>
            <a:off x="1802877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DFF2A-5A06-443D-B327-2AF630494717}"/>
              </a:ext>
            </a:extLst>
          </p:cNvPr>
          <p:cNvSpPr/>
          <p:nvPr/>
        </p:nvSpPr>
        <p:spPr>
          <a:xfrm>
            <a:off x="1986179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300770-475B-4EAE-B770-404DBA994FF7}"/>
              </a:ext>
            </a:extLst>
          </p:cNvPr>
          <p:cNvSpPr/>
          <p:nvPr/>
        </p:nvSpPr>
        <p:spPr>
          <a:xfrm>
            <a:off x="2169481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DCA88B-4FE6-4AD9-BC73-6CBFB7D39EF8}"/>
              </a:ext>
            </a:extLst>
          </p:cNvPr>
          <p:cNvSpPr/>
          <p:nvPr/>
        </p:nvSpPr>
        <p:spPr>
          <a:xfrm>
            <a:off x="2352783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1767FA-3735-4667-BC49-3D8E7685E3B4}"/>
              </a:ext>
            </a:extLst>
          </p:cNvPr>
          <p:cNvSpPr/>
          <p:nvPr/>
        </p:nvSpPr>
        <p:spPr>
          <a:xfrm>
            <a:off x="2536085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B9E86A-3DBE-4F36-AC2E-DFB194DE11C9}"/>
              </a:ext>
            </a:extLst>
          </p:cNvPr>
          <p:cNvSpPr/>
          <p:nvPr/>
        </p:nvSpPr>
        <p:spPr>
          <a:xfrm>
            <a:off x="2719387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67FB1B-F434-46C3-B62C-01F710785979}"/>
              </a:ext>
            </a:extLst>
          </p:cNvPr>
          <p:cNvSpPr/>
          <p:nvPr/>
        </p:nvSpPr>
        <p:spPr>
          <a:xfrm>
            <a:off x="2902689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B8BA82-950B-4F35-BA9C-D5FD775CD790}"/>
              </a:ext>
            </a:extLst>
          </p:cNvPr>
          <p:cNvSpPr/>
          <p:nvPr/>
        </p:nvSpPr>
        <p:spPr>
          <a:xfrm>
            <a:off x="3085991" y="2332006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910ACB-6D9F-4303-9032-99E61A5E4F97}"/>
              </a:ext>
            </a:extLst>
          </p:cNvPr>
          <p:cNvSpPr/>
          <p:nvPr/>
        </p:nvSpPr>
        <p:spPr>
          <a:xfrm>
            <a:off x="3269293" y="2332005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62A7A3-F578-445A-BAF7-F04FD9DAA378}"/>
              </a:ext>
            </a:extLst>
          </p:cNvPr>
          <p:cNvSpPr/>
          <p:nvPr/>
        </p:nvSpPr>
        <p:spPr>
          <a:xfrm>
            <a:off x="3452595" y="2332009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7F7D3A-9B82-4656-AC45-C6A4CB53D6FB}"/>
              </a:ext>
            </a:extLst>
          </p:cNvPr>
          <p:cNvSpPr/>
          <p:nvPr/>
        </p:nvSpPr>
        <p:spPr>
          <a:xfrm>
            <a:off x="3635897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6DFBE9-FCE1-4E49-9063-8F42EB6A8E5B}"/>
              </a:ext>
            </a:extLst>
          </p:cNvPr>
          <p:cNvSpPr/>
          <p:nvPr/>
        </p:nvSpPr>
        <p:spPr>
          <a:xfrm>
            <a:off x="3819199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5C2158-881F-4326-B6F5-FF0DA53AC3DA}"/>
              </a:ext>
            </a:extLst>
          </p:cNvPr>
          <p:cNvSpPr/>
          <p:nvPr/>
        </p:nvSpPr>
        <p:spPr>
          <a:xfrm>
            <a:off x="4002501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3FA85D-87AD-4140-B14E-CF54AD0049F9}"/>
              </a:ext>
            </a:extLst>
          </p:cNvPr>
          <p:cNvSpPr/>
          <p:nvPr/>
        </p:nvSpPr>
        <p:spPr>
          <a:xfrm>
            <a:off x="4185803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C57C73-0E2F-44D4-85AB-6AEF936686DF}"/>
              </a:ext>
            </a:extLst>
          </p:cNvPr>
          <p:cNvSpPr/>
          <p:nvPr/>
        </p:nvSpPr>
        <p:spPr>
          <a:xfrm>
            <a:off x="4369105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793775-4556-49EE-8976-74CA7F6F267F}"/>
              </a:ext>
            </a:extLst>
          </p:cNvPr>
          <p:cNvSpPr/>
          <p:nvPr/>
        </p:nvSpPr>
        <p:spPr>
          <a:xfrm>
            <a:off x="4552407" y="2332008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872B95-16EC-4406-B205-DCB85146537E}"/>
              </a:ext>
            </a:extLst>
          </p:cNvPr>
          <p:cNvSpPr/>
          <p:nvPr/>
        </p:nvSpPr>
        <p:spPr>
          <a:xfrm>
            <a:off x="4735709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B5D903-1E53-452E-B054-5C2A05B2D05A}"/>
              </a:ext>
            </a:extLst>
          </p:cNvPr>
          <p:cNvSpPr/>
          <p:nvPr/>
        </p:nvSpPr>
        <p:spPr>
          <a:xfrm>
            <a:off x="4919011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599D05-9F65-4CBC-A8F0-44298552E522}"/>
              </a:ext>
            </a:extLst>
          </p:cNvPr>
          <p:cNvSpPr/>
          <p:nvPr/>
        </p:nvSpPr>
        <p:spPr>
          <a:xfrm>
            <a:off x="5102313" y="2332007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244853-AD6D-4345-BF46-1FC07EE1AE22}"/>
              </a:ext>
            </a:extLst>
          </p:cNvPr>
          <p:cNvSpPr/>
          <p:nvPr/>
        </p:nvSpPr>
        <p:spPr>
          <a:xfrm>
            <a:off x="5285615" y="2332006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FC76A4-6F28-409C-99FC-2E5D23208555}"/>
              </a:ext>
            </a:extLst>
          </p:cNvPr>
          <p:cNvSpPr/>
          <p:nvPr/>
        </p:nvSpPr>
        <p:spPr>
          <a:xfrm>
            <a:off x="5468917" y="2332005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0CCEC7-D7E9-4D99-9948-2D78A8246F8B}"/>
              </a:ext>
            </a:extLst>
          </p:cNvPr>
          <p:cNvSpPr/>
          <p:nvPr/>
        </p:nvSpPr>
        <p:spPr>
          <a:xfrm>
            <a:off x="3452595" y="2148699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1870F3-A3FB-483D-B935-8D642618A809}"/>
              </a:ext>
            </a:extLst>
          </p:cNvPr>
          <p:cNvSpPr/>
          <p:nvPr/>
        </p:nvSpPr>
        <p:spPr>
          <a:xfrm>
            <a:off x="3635897" y="2148700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BE52F6-1472-4841-A396-27A87F3D7AE4}"/>
              </a:ext>
            </a:extLst>
          </p:cNvPr>
          <p:cNvSpPr/>
          <p:nvPr/>
        </p:nvSpPr>
        <p:spPr>
          <a:xfrm>
            <a:off x="3819199" y="2148699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857C50-E770-4308-93AF-8FE380A92F3D}"/>
              </a:ext>
            </a:extLst>
          </p:cNvPr>
          <p:cNvSpPr/>
          <p:nvPr/>
        </p:nvSpPr>
        <p:spPr>
          <a:xfrm>
            <a:off x="4002501" y="2148699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4530425-6B81-422A-ABE5-1B46E9FED241}"/>
              </a:ext>
            </a:extLst>
          </p:cNvPr>
          <p:cNvSpPr/>
          <p:nvPr/>
        </p:nvSpPr>
        <p:spPr>
          <a:xfrm>
            <a:off x="4185803" y="2148698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2659DA-3D08-4F64-9D7E-10A6EB82E9BE}"/>
              </a:ext>
            </a:extLst>
          </p:cNvPr>
          <p:cNvSpPr/>
          <p:nvPr/>
        </p:nvSpPr>
        <p:spPr>
          <a:xfrm>
            <a:off x="1252972" y="2148698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A78416-09FE-4F31-97A8-519984DB5A78}"/>
              </a:ext>
            </a:extLst>
          </p:cNvPr>
          <p:cNvSpPr/>
          <p:nvPr/>
        </p:nvSpPr>
        <p:spPr>
          <a:xfrm>
            <a:off x="1436274" y="2148699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339B8D-790D-4C49-8022-56E7997422C1}"/>
              </a:ext>
            </a:extLst>
          </p:cNvPr>
          <p:cNvSpPr/>
          <p:nvPr/>
        </p:nvSpPr>
        <p:spPr>
          <a:xfrm>
            <a:off x="1619575" y="2148698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5D91A81-4A90-4C6F-9E2E-98B7133AF0EA}"/>
              </a:ext>
            </a:extLst>
          </p:cNvPr>
          <p:cNvSpPr/>
          <p:nvPr/>
        </p:nvSpPr>
        <p:spPr>
          <a:xfrm>
            <a:off x="1802877" y="2148698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E497288-9D97-4D91-AC50-390387A1D422}"/>
              </a:ext>
            </a:extLst>
          </p:cNvPr>
          <p:cNvSpPr/>
          <p:nvPr/>
        </p:nvSpPr>
        <p:spPr>
          <a:xfrm>
            <a:off x="1986179" y="2148697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E0B3F2-3427-4393-93E1-8D8BE4C419A9}"/>
              </a:ext>
            </a:extLst>
          </p:cNvPr>
          <p:cNvSpPr txBox="1"/>
          <p:nvPr/>
        </p:nvSpPr>
        <p:spPr>
          <a:xfrm flipH="1">
            <a:off x="3273770" y="2595704"/>
            <a:ext cx="1404505" cy="19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next[13]=5</a:t>
            </a:r>
            <a:endParaRPr lang="zh-CN" altLang="en-US" sz="647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FCA0BFE-07BE-4377-A9FF-65AD2A0521EE}"/>
              </a:ext>
            </a:extLst>
          </p:cNvPr>
          <p:cNvSpPr/>
          <p:nvPr/>
        </p:nvSpPr>
        <p:spPr>
          <a:xfrm rot="16200000">
            <a:off x="3508875" y="2563545"/>
            <a:ext cx="70743" cy="37138"/>
          </a:xfrm>
          <a:prstGeom prst="rightArrow">
            <a:avLst>
              <a:gd name="adj1" fmla="val 43321"/>
              <a:gd name="adj2" fmla="val 10009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7C1112D-9550-41AF-95AC-6B6DA6873FE4}"/>
              </a:ext>
            </a:extLst>
          </p:cNvPr>
          <p:cNvSpPr/>
          <p:nvPr/>
        </p:nvSpPr>
        <p:spPr>
          <a:xfrm rot="16200000">
            <a:off x="2759186" y="947189"/>
            <a:ext cx="225903" cy="2016322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87EC39D-E6E4-4F28-81E9-C934FCD13DC0}"/>
              </a:ext>
            </a:extLst>
          </p:cNvPr>
          <p:cNvSpPr txBox="1"/>
          <p:nvPr/>
        </p:nvSpPr>
        <p:spPr>
          <a:xfrm flipH="1">
            <a:off x="2537300" y="1685084"/>
            <a:ext cx="1404505" cy="19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浅蓝色部分相同</a:t>
            </a:r>
          </a:p>
        </p:txBody>
      </p:sp>
    </p:spTree>
    <p:extLst>
      <p:ext uri="{BB962C8B-B14F-4D97-AF65-F5344CB8AC3E}">
        <p14:creationId xmlns:p14="http://schemas.microsoft.com/office/powerpoint/2010/main" val="369019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DD2159-987D-4C3B-BE04-6168C01F1600}"/>
              </a:ext>
            </a:extLst>
          </p:cNvPr>
          <p:cNvSpPr/>
          <p:nvPr/>
        </p:nvSpPr>
        <p:spPr>
          <a:xfrm>
            <a:off x="274948" y="2854424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5E9D2-D66E-430F-9A28-5727B98EE7B3}"/>
              </a:ext>
            </a:extLst>
          </p:cNvPr>
          <p:cNvSpPr/>
          <p:nvPr/>
        </p:nvSpPr>
        <p:spPr>
          <a:xfrm>
            <a:off x="458250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B39C1A-F142-4025-9D46-57C911918606}"/>
              </a:ext>
            </a:extLst>
          </p:cNvPr>
          <p:cNvSpPr/>
          <p:nvPr/>
        </p:nvSpPr>
        <p:spPr>
          <a:xfrm>
            <a:off x="641552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D8582A-44C9-49D7-BFA6-B9DAA89A9F56}"/>
              </a:ext>
            </a:extLst>
          </p:cNvPr>
          <p:cNvSpPr/>
          <p:nvPr/>
        </p:nvSpPr>
        <p:spPr>
          <a:xfrm>
            <a:off x="824854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DFF2A-5A06-443D-B327-2AF630494717}"/>
              </a:ext>
            </a:extLst>
          </p:cNvPr>
          <p:cNvSpPr/>
          <p:nvPr/>
        </p:nvSpPr>
        <p:spPr>
          <a:xfrm>
            <a:off x="1008156" y="2854422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300770-475B-4EAE-B770-404DBA994FF7}"/>
              </a:ext>
            </a:extLst>
          </p:cNvPr>
          <p:cNvSpPr/>
          <p:nvPr/>
        </p:nvSpPr>
        <p:spPr>
          <a:xfrm>
            <a:off x="1191458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DCA88B-4FE6-4AD9-BC73-6CBFB7D39EF8}"/>
              </a:ext>
            </a:extLst>
          </p:cNvPr>
          <p:cNvSpPr/>
          <p:nvPr/>
        </p:nvSpPr>
        <p:spPr>
          <a:xfrm>
            <a:off x="1374760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1767FA-3735-4667-BC49-3D8E7685E3B4}"/>
              </a:ext>
            </a:extLst>
          </p:cNvPr>
          <p:cNvSpPr/>
          <p:nvPr/>
        </p:nvSpPr>
        <p:spPr>
          <a:xfrm>
            <a:off x="1558062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B9E86A-3DBE-4F36-AC2E-DFB194DE11C9}"/>
              </a:ext>
            </a:extLst>
          </p:cNvPr>
          <p:cNvSpPr/>
          <p:nvPr/>
        </p:nvSpPr>
        <p:spPr>
          <a:xfrm>
            <a:off x="1741364" y="2854422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67FB1B-F434-46C3-B62C-01F710785979}"/>
              </a:ext>
            </a:extLst>
          </p:cNvPr>
          <p:cNvSpPr/>
          <p:nvPr/>
        </p:nvSpPr>
        <p:spPr>
          <a:xfrm>
            <a:off x="1924666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B8BA82-950B-4F35-BA9C-D5FD775CD790}"/>
              </a:ext>
            </a:extLst>
          </p:cNvPr>
          <p:cNvSpPr/>
          <p:nvPr/>
        </p:nvSpPr>
        <p:spPr>
          <a:xfrm>
            <a:off x="2107968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910ACB-6D9F-4303-9032-99E61A5E4F97}"/>
              </a:ext>
            </a:extLst>
          </p:cNvPr>
          <p:cNvSpPr/>
          <p:nvPr/>
        </p:nvSpPr>
        <p:spPr>
          <a:xfrm>
            <a:off x="2291270" y="2854420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62A7A3-F578-445A-BAF7-F04FD9DAA378}"/>
              </a:ext>
            </a:extLst>
          </p:cNvPr>
          <p:cNvSpPr/>
          <p:nvPr/>
        </p:nvSpPr>
        <p:spPr>
          <a:xfrm>
            <a:off x="2474572" y="2854424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7F7D3A-9B82-4656-AC45-C6A4CB53D6FB}"/>
              </a:ext>
            </a:extLst>
          </p:cNvPr>
          <p:cNvSpPr/>
          <p:nvPr/>
        </p:nvSpPr>
        <p:spPr>
          <a:xfrm>
            <a:off x="2657874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6DFBE9-FCE1-4E49-9063-8F42EB6A8E5B}"/>
              </a:ext>
            </a:extLst>
          </p:cNvPr>
          <p:cNvSpPr/>
          <p:nvPr/>
        </p:nvSpPr>
        <p:spPr>
          <a:xfrm>
            <a:off x="2841176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5C2158-881F-4326-B6F5-FF0DA53AC3DA}"/>
              </a:ext>
            </a:extLst>
          </p:cNvPr>
          <p:cNvSpPr/>
          <p:nvPr/>
        </p:nvSpPr>
        <p:spPr>
          <a:xfrm>
            <a:off x="3024478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3FA85D-87AD-4140-B14E-CF54AD0049F9}"/>
              </a:ext>
            </a:extLst>
          </p:cNvPr>
          <p:cNvSpPr/>
          <p:nvPr/>
        </p:nvSpPr>
        <p:spPr>
          <a:xfrm>
            <a:off x="3207780" y="2854422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C57C73-0E2F-44D4-85AB-6AEF936686DF}"/>
              </a:ext>
            </a:extLst>
          </p:cNvPr>
          <p:cNvSpPr/>
          <p:nvPr/>
        </p:nvSpPr>
        <p:spPr>
          <a:xfrm>
            <a:off x="3391082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793775-4556-49EE-8976-74CA7F6F267F}"/>
              </a:ext>
            </a:extLst>
          </p:cNvPr>
          <p:cNvSpPr/>
          <p:nvPr/>
        </p:nvSpPr>
        <p:spPr>
          <a:xfrm>
            <a:off x="3574384" y="2854423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872B95-16EC-4406-B205-DCB85146537E}"/>
              </a:ext>
            </a:extLst>
          </p:cNvPr>
          <p:cNvSpPr/>
          <p:nvPr/>
        </p:nvSpPr>
        <p:spPr>
          <a:xfrm>
            <a:off x="3757686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3B5D903-1E53-452E-B054-5C2A05B2D05A}"/>
              </a:ext>
            </a:extLst>
          </p:cNvPr>
          <p:cNvSpPr/>
          <p:nvPr/>
        </p:nvSpPr>
        <p:spPr>
          <a:xfrm>
            <a:off x="3940988" y="2854422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599D05-9F65-4CBC-A8F0-44298552E522}"/>
              </a:ext>
            </a:extLst>
          </p:cNvPr>
          <p:cNvSpPr/>
          <p:nvPr/>
        </p:nvSpPr>
        <p:spPr>
          <a:xfrm>
            <a:off x="4124290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244853-AD6D-4345-BF46-1FC07EE1AE22}"/>
              </a:ext>
            </a:extLst>
          </p:cNvPr>
          <p:cNvSpPr/>
          <p:nvPr/>
        </p:nvSpPr>
        <p:spPr>
          <a:xfrm>
            <a:off x="4307592" y="2854421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FC76A4-6F28-409C-99FC-2E5D23208555}"/>
              </a:ext>
            </a:extLst>
          </p:cNvPr>
          <p:cNvSpPr/>
          <p:nvPr/>
        </p:nvSpPr>
        <p:spPr>
          <a:xfrm>
            <a:off x="4490894" y="2854420"/>
            <a:ext cx="183302" cy="183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55955B-F644-447F-A6A3-A36D99CA0160}"/>
              </a:ext>
            </a:extLst>
          </p:cNvPr>
          <p:cNvSpPr/>
          <p:nvPr/>
        </p:nvSpPr>
        <p:spPr>
          <a:xfrm>
            <a:off x="274948" y="2058099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1123BE0-5AE4-4D3F-86AF-E7E1602D9CCA}"/>
              </a:ext>
            </a:extLst>
          </p:cNvPr>
          <p:cNvSpPr/>
          <p:nvPr/>
        </p:nvSpPr>
        <p:spPr>
          <a:xfrm>
            <a:off x="458250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517BE8-DF7F-4BA8-9B4D-F879DBF5DF4D}"/>
              </a:ext>
            </a:extLst>
          </p:cNvPr>
          <p:cNvSpPr/>
          <p:nvPr/>
        </p:nvSpPr>
        <p:spPr>
          <a:xfrm>
            <a:off x="641552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5DC7B11-C05F-4F83-9A55-A593FC4BEE4D}"/>
              </a:ext>
            </a:extLst>
          </p:cNvPr>
          <p:cNvSpPr/>
          <p:nvPr/>
        </p:nvSpPr>
        <p:spPr>
          <a:xfrm>
            <a:off x="824854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86E8DA-7DD7-4691-9EB3-0044CD8FE710}"/>
              </a:ext>
            </a:extLst>
          </p:cNvPr>
          <p:cNvSpPr/>
          <p:nvPr/>
        </p:nvSpPr>
        <p:spPr>
          <a:xfrm>
            <a:off x="1008156" y="2058097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A0429-A986-4341-9635-0C5D3382CE2D}"/>
              </a:ext>
            </a:extLst>
          </p:cNvPr>
          <p:cNvSpPr/>
          <p:nvPr/>
        </p:nvSpPr>
        <p:spPr>
          <a:xfrm>
            <a:off x="1191458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1A63446-77D2-4581-80DB-210607E3D784}"/>
              </a:ext>
            </a:extLst>
          </p:cNvPr>
          <p:cNvSpPr/>
          <p:nvPr/>
        </p:nvSpPr>
        <p:spPr>
          <a:xfrm>
            <a:off x="1374760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8AA179E-1B8D-43DE-BE38-8FB36BA25DF9}"/>
              </a:ext>
            </a:extLst>
          </p:cNvPr>
          <p:cNvSpPr/>
          <p:nvPr/>
        </p:nvSpPr>
        <p:spPr>
          <a:xfrm>
            <a:off x="1558062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3B5C712-AB48-4372-89AB-83AFA417828E}"/>
              </a:ext>
            </a:extLst>
          </p:cNvPr>
          <p:cNvSpPr/>
          <p:nvPr/>
        </p:nvSpPr>
        <p:spPr>
          <a:xfrm>
            <a:off x="1741364" y="2058097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39C4D06-B8E8-46CA-BB23-916119ED6225}"/>
              </a:ext>
            </a:extLst>
          </p:cNvPr>
          <p:cNvSpPr/>
          <p:nvPr/>
        </p:nvSpPr>
        <p:spPr>
          <a:xfrm>
            <a:off x="1924666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A206B8-54E3-4C73-9454-00DA403AAF52}"/>
              </a:ext>
            </a:extLst>
          </p:cNvPr>
          <p:cNvSpPr/>
          <p:nvPr/>
        </p:nvSpPr>
        <p:spPr>
          <a:xfrm>
            <a:off x="2107968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1F230F-64BF-405D-B133-57597C7B2BAD}"/>
              </a:ext>
            </a:extLst>
          </p:cNvPr>
          <p:cNvSpPr/>
          <p:nvPr/>
        </p:nvSpPr>
        <p:spPr>
          <a:xfrm>
            <a:off x="2291270" y="2058095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5BFDF24-CBA7-43C4-A172-DB321391F13A}"/>
              </a:ext>
            </a:extLst>
          </p:cNvPr>
          <p:cNvSpPr/>
          <p:nvPr/>
        </p:nvSpPr>
        <p:spPr>
          <a:xfrm>
            <a:off x="2474572" y="2058099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CD50BB7-CF9D-42A5-BA0C-D627BCE15AE3}"/>
              </a:ext>
            </a:extLst>
          </p:cNvPr>
          <p:cNvSpPr/>
          <p:nvPr/>
        </p:nvSpPr>
        <p:spPr>
          <a:xfrm>
            <a:off x="2657874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72DE0DE-1C7B-40CF-9178-8879A6ADE1EF}"/>
              </a:ext>
            </a:extLst>
          </p:cNvPr>
          <p:cNvSpPr/>
          <p:nvPr/>
        </p:nvSpPr>
        <p:spPr>
          <a:xfrm>
            <a:off x="2841176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577D65A-240A-4BB7-A766-52125DDFC194}"/>
              </a:ext>
            </a:extLst>
          </p:cNvPr>
          <p:cNvSpPr/>
          <p:nvPr/>
        </p:nvSpPr>
        <p:spPr>
          <a:xfrm>
            <a:off x="3024478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C76B67-9524-4158-9786-79DD49AA8B8D}"/>
              </a:ext>
            </a:extLst>
          </p:cNvPr>
          <p:cNvSpPr/>
          <p:nvPr/>
        </p:nvSpPr>
        <p:spPr>
          <a:xfrm>
            <a:off x="3207780" y="2058097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A2CB650-F130-48AA-A0AC-12D078FC79ED}"/>
              </a:ext>
            </a:extLst>
          </p:cNvPr>
          <p:cNvSpPr/>
          <p:nvPr/>
        </p:nvSpPr>
        <p:spPr>
          <a:xfrm>
            <a:off x="3391082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25165BB-C0BA-4CFD-9618-10145420BF4B}"/>
              </a:ext>
            </a:extLst>
          </p:cNvPr>
          <p:cNvSpPr/>
          <p:nvPr/>
        </p:nvSpPr>
        <p:spPr>
          <a:xfrm>
            <a:off x="3574384" y="2058098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8D5B6E9-9D47-4D54-B06D-7AEC28E68905}"/>
              </a:ext>
            </a:extLst>
          </p:cNvPr>
          <p:cNvSpPr/>
          <p:nvPr/>
        </p:nvSpPr>
        <p:spPr>
          <a:xfrm>
            <a:off x="3757686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6BDA582-D51F-4EBB-B3EB-255FFB46F433}"/>
              </a:ext>
            </a:extLst>
          </p:cNvPr>
          <p:cNvSpPr/>
          <p:nvPr/>
        </p:nvSpPr>
        <p:spPr>
          <a:xfrm>
            <a:off x="3940988" y="2058097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2D4128E-2B18-4849-A599-43F901920206}"/>
              </a:ext>
            </a:extLst>
          </p:cNvPr>
          <p:cNvSpPr/>
          <p:nvPr/>
        </p:nvSpPr>
        <p:spPr>
          <a:xfrm>
            <a:off x="4124290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CE549FC-BBEF-4570-A14F-03261E5C868C}"/>
              </a:ext>
            </a:extLst>
          </p:cNvPr>
          <p:cNvSpPr/>
          <p:nvPr/>
        </p:nvSpPr>
        <p:spPr>
          <a:xfrm>
            <a:off x="4307592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CC38B31-F44C-4736-9B28-19C060164629}"/>
              </a:ext>
            </a:extLst>
          </p:cNvPr>
          <p:cNvSpPr/>
          <p:nvPr/>
        </p:nvSpPr>
        <p:spPr>
          <a:xfrm>
            <a:off x="4490894" y="2058095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F943E5-A7AC-414D-AE05-5D26737C5969}"/>
              </a:ext>
            </a:extLst>
          </p:cNvPr>
          <p:cNvSpPr/>
          <p:nvPr/>
        </p:nvSpPr>
        <p:spPr>
          <a:xfrm>
            <a:off x="4674196" y="2058097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14EEC57-14C6-4E79-8A8B-09F295D25A31}"/>
              </a:ext>
            </a:extLst>
          </p:cNvPr>
          <p:cNvSpPr/>
          <p:nvPr/>
        </p:nvSpPr>
        <p:spPr>
          <a:xfrm>
            <a:off x="4857497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B88A68E-9396-495F-888F-F00F4B12EE19}"/>
              </a:ext>
            </a:extLst>
          </p:cNvPr>
          <p:cNvSpPr/>
          <p:nvPr/>
        </p:nvSpPr>
        <p:spPr>
          <a:xfrm>
            <a:off x="5040799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F6B0BA7-A7C4-4387-83EA-3D6C224A784E}"/>
              </a:ext>
            </a:extLst>
          </p:cNvPr>
          <p:cNvSpPr/>
          <p:nvPr/>
        </p:nvSpPr>
        <p:spPr>
          <a:xfrm>
            <a:off x="5224101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3AAFBD-13A0-49F3-A96F-C9E50DD6A748}"/>
              </a:ext>
            </a:extLst>
          </p:cNvPr>
          <p:cNvSpPr/>
          <p:nvPr/>
        </p:nvSpPr>
        <p:spPr>
          <a:xfrm>
            <a:off x="5407403" y="2058095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9456EE6-2087-4141-852F-C8C893AFF818}"/>
              </a:ext>
            </a:extLst>
          </p:cNvPr>
          <p:cNvSpPr/>
          <p:nvPr/>
        </p:nvSpPr>
        <p:spPr>
          <a:xfrm>
            <a:off x="5590705" y="2058095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6D50F5-BDF1-484A-9EB6-41F729112FDD}"/>
              </a:ext>
            </a:extLst>
          </p:cNvPr>
          <p:cNvSpPr/>
          <p:nvPr/>
        </p:nvSpPr>
        <p:spPr>
          <a:xfrm>
            <a:off x="5774007" y="2058096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6F7F3D4-EE95-4C02-B82B-DCB00546084C}"/>
              </a:ext>
            </a:extLst>
          </p:cNvPr>
          <p:cNvSpPr/>
          <p:nvPr/>
        </p:nvSpPr>
        <p:spPr>
          <a:xfrm>
            <a:off x="5957309" y="2058095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0282FE-D879-47E7-917F-8765CFC4034B}"/>
              </a:ext>
            </a:extLst>
          </p:cNvPr>
          <p:cNvSpPr/>
          <p:nvPr/>
        </p:nvSpPr>
        <p:spPr>
          <a:xfrm>
            <a:off x="6140611" y="2058095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7CAB085-C0D5-4A24-BAA1-121F1B7B03CF}"/>
              </a:ext>
            </a:extLst>
          </p:cNvPr>
          <p:cNvSpPr/>
          <p:nvPr/>
        </p:nvSpPr>
        <p:spPr>
          <a:xfrm>
            <a:off x="6323913" y="2058095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6A26F8C-3BB3-461F-A38A-2D769824BA9A}"/>
              </a:ext>
            </a:extLst>
          </p:cNvPr>
          <p:cNvSpPr/>
          <p:nvPr/>
        </p:nvSpPr>
        <p:spPr>
          <a:xfrm>
            <a:off x="6507215" y="2058094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8BBB1F8-CEA8-4978-AE6F-BB65D1796088}"/>
              </a:ext>
            </a:extLst>
          </p:cNvPr>
          <p:cNvSpPr/>
          <p:nvPr/>
        </p:nvSpPr>
        <p:spPr>
          <a:xfrm>
            <a:off x="6690517" y="2058094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6D1E8D6-ACA5-4A9C-AF43-C902BBE778ED}"/>
              </a:ext>
            </a:extLst>
          </p:cNvPr>
          <p:cNvSpPr/>
          <p:nvPr/>
        </p:nvSpPr>
        <p:spPr>
          <a:xfrm>
            <a:off x="6873819" y="2055469"/>
            <a:ext cx="183302" cy="183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EEE0B28-F1B3-47EB-A2A2-830EB574FE4F}"/>
              </a:ext>
            </a:extLst>
          </p:cNvPr>
          <p:cNvSpPr txBox="1"/>
          <p:nvPr/>
        </p:nvSpPr>
        <p:spPr>
          <a:xfrm flipH="1">
            <a:off x="61906" y="2072828"/>
            <a:ext cx="1404505" cy="19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47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987794E-DF1F-4E9E-81A8-92C312AA0C76}"/>
              </a:ext>
            </a:extLst>
          </p:cNvPr>
          <p:cNvSpPr txBox="1"/>
          <p:nvPr/>
        </p:nvSpPr>
        <p:spPr>
          <a:xfrm flipH="1">
            <a:off x="61906" y="2869155"/>
            <a:ext cx="1404505" cy="19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647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B166CB7-B99E-401A-9E0D-E9B64D7D80C1}"/>
              </a:ext>
            </a:extLst>
          </p:cNvPr>
          <p:cNvSpPr txBox="1"/>
          <p:nvPr/>
        </p:nvSpPr>
        <p:spPr>
          <a:xfrm flipH="1">
            <a:off x="3584575" y="2369596"/>
            <a:ext cx="1404505" cy="23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4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extend[22]=3</a:t>
            </a:r>
            <a:endParaRPr lang="zh-CN" altLang="en-US" sz="94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1193F3FD-3D64-43F4-A8D2-A07F809FACFA}"/>
              </a:ext>
            </a:extLst>
          </p:cNvPr>
          <p:cNvSpPr/>
          <p:nvPr/>
        </p:nvSpPr>
        <p:spPr>
          <a:xfrm rot="16200000">
            <a:off x="3819680" y="2337437"/>
            <a:ext cx="70743" cy="37138"/>
          </a:xfrm>
          <a:prstGeom prst="rightArrow">
            <a:avLst>
              <a:gd name="adj1" fmla="val 43321"/>
              <a:gd name="adj2" fmla="val 10009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7A38C3F-6A3B-424F-B946-9F4F620E23CF}"/>
              </a:ext>
            </a:extLst>
          </p:cNvPr>
          <p:cNvSpPr/>
          <p:nvPr/>
        </p:nvSpPr>
        <p:spPr>
          <a:xfrm>
            <a:off x="3757686" y="1874794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96C5C9B-7652-4A20-A722-A5857C6022A1}"/>
              </a:ext>
            </a:extLst>
          </p:cNvPr>
          <p:cNvSpPr/>
          <p:nvPr/>
        </p:nvSpPr>
        <p:spPr>
          <a:xfrm>
            <a:off x="3940988" y="1874793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1939F3A-A30F-4CFD-B3CA-464475E276C8}"/>
              </a:ext>
            </a:extLst>
          </p:cNvPr>
          <p:cNvSpPr/>
          <p:nvPr/>
        </p:nvSpPr>
        <p:spPr>
          <a:xfrm>
            <a:off x="4124289" y="1874792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BA151C3-C659-48D0-AF4C-1F5D7C17DD9F}"/>
              </a:ext>
            </a:extLst>
          </p:cNvPr>
          <p:cNvSpPr/>
          <p:nvPr/>
        </p:nvSpPr>
        <p:spPr>
          <a:xfrm>
            <a:off x="274948" y="2671112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168F506-94A9-4BE6-BD8E-F02ABF64B933}"/>
              </a:ext>
            </a:extLst>
          </p:cNvPr>
          <p:cNvSpPr/>
          <p:nvPr/>
        </p:nvSpPr>
        <p:spPr>
          <a:xfrm>
            <a:off x="458250" y="2671111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B4F9C81-3A30-4C72-9187-491E858052AE}"/>
              </a:ext>
            </a:extLst>
          </p:cNvPr>
          <p:cNvSpPr/>
          <p:nvPr/>
        </p:nvSpPr>
        <p:spPr>
          <a:xfrm>
            <a:off x="641552" y="2671111"/>
            <a:ext cx="183302" cy="183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769" tIns="26884" rIns="53769" bIns="26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8"/>
          </a:p>
        </p:txBody>
      </p:sp>
    </p:spTree>
    <p:extLst>
      <p:ext uri="{BB962C8B-B14F-4D97-AF65-F5344CB8AC3E}">
        <p14:creationId xmlns:p14="http://schemas.microsoft.com/office/powerpoint/2010/main" val="2561254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56</Words>
  <Application>Microsoft Office PowerPoint</Application>
  <PresentationFormat>B5 (ISO) 纸张(176x250 毫米)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Bahnschrift Condensed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鉴航</dc:creator>
  <cp:lastModifiedBy>姚 鉴航</cp:lastModifiedBy>
  <cp:revision>15</cp:revision>
  <dcterms:created xsi:type="dcterms:W3CDTF">2019-08-06T04:40:18Z</dcterms:created>
  <dcterms:modified xsi:type="dcterms:W3CDTF">2019-08-20T15:28:57Z</dcterms:modified>
</cp:coreProperties>
</file>