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5" autoAdjust="0"/>
    <p:restoredTop sz="94660"/>
  </p:normalViewPr>
  <p:slideViewPr>
    <p:cSldViewPr snapToGrid="0">
      <p:cViewPr>
        <p:scale>
          <a:sx n="125" d="100"/>
          <a:sy n="125" d="100"/>
        </p:scale>
        <p:origin x="-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7630-97E5-49E2-AE5D-D4085F9C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7BC7F2-5F20-4A48-8A7D-009A7A5D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1A604-44B2-400C-98BD-18BAAED5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0BCC1-F423-4353-B47F-B785ECB0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31E75-1822-45BA-A8BF-94131408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2EF5-FBB1-46CE-9B9B-0AFF3CC4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34D54-C178-4023-B06A-2B8F3B10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31074-3F7F-454C-8AAB-969BBBE0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035E0-4743-4C39-9D8C-E3B7EB59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344C6-0409-4CF0-B54E-83AA6D28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4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7D5EA-F578-4AE6-B2F6-AA2074A33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0B362-E4DB-4909-AF49-66F93DF2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B9C9B-209B-42F5-8B51-504EA0DA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EFBBC-4D2F-4999-8105-18B50F48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F395-B6F6-4566-BC02-439CC95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B794-6BBF-4F3F-B291-B29DEAE0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3C9FF-4272-48B4-B251-BC85DA4B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24653-59EC-4EC3-95F2-AB006DE9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289CD-77A3-46CD-AF76-ABAA4177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0DF43-986C-4DB4-92C0-862F34D6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0EA6-FEC4-496C-9FC7-64CE9E59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551F0-CCE4-4ECC-A010-1BD3B878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D312-6148-4CD5-A6C4-1AB4D3D7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2C112-AC3B-4A8F-A8D1-4DAE2C4F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640D4-674A-4BDE-BC42-79D1B392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3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2BB93-1B5C-4B71-9273-F7161202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1B6C1-84EF-48B7-83CC-4702F6EFE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432CB-F720-4D2B-B03C-079399930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CC6F5-1263-4A46-AB70-184DF0F6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1C27D-0B47-46F5-AD8A-9FE23B23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69E21-E97E-4CEC-B6CD-A45B4B27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836E6-F2D6-466C-8759-16E679F4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9A801-CD13-4208-A7BC-D11A7C37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ED419-F65A-4375-9C65-39CAE132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E99F0-95F9-44F5-8289-A1AF0A550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AD8187-D7CD-4117-9C78-796168A84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CAF65-A8FF-471E-ADF2-068C5C69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A170A-F870-49B8-8D7B-B4C51431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59745-7836-4860-B135-CAA7B368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8273A-C6B8-4464-BB67-A416D55D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4BCDFF-BE37-4F6D-BEF6-3E171466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E7BF5-A9CD-4520-B8BF-4AFBE137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6D4548-938A-40C6-A64B-1FC02E1E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723A7C-56F8-4B72-A650-02B1181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BDA5A-C302-4728-8C55-BF5803CF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A8CDB-8351-43B5-A287-4455365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1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2DA6A-80AD-4403-962C-34E60B8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E9D1E-6E49-4E9C-832D-5961B1DD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DB3F3-90F1-4AEE-BCB7-A35F5B2C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B93A2-50F7-4F0C-8731-9CA33C2A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0EF9F-4E5D-404C-BBA8-96D483ED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07C96-69C6-49AF-906A-97AF107C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8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5E0E-635A-4C6F-829A-0BFA547F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8799C-0535-4061-83B8-3BC478C65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F039F-A6A7-4D9C-90D5-2AEC330C1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BF4B7-9656-4F30-86C4-7E732BA0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AF140-53B7-46EC-B8C0-F0704B1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FA049-FFDF-4F77-B905-B31818A1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1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4C4E9-2799-44E9-B845-1A32713B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C4946-159C-498E-B958-F7FCB8C48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89143-904D-4DDE-B9C4-B8B27BC4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C676-B89B-448E-A5C5-E1C77640BA4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4B539-9340-490A-A9CA-5144F23C3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3A923-D974-404C-8655-4705C024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1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2138448" y="1763681"/>
            <a:ext cx="1869672" cy="529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31DA39B-AEE4-4AA0-AEF1-3FDB13191A6E}"/>
              </a:ext>
            </a:extLst>
          </p:cNvPr>
          <p:cNvSpPr/>
          <p:nvPr/>
        </p:nvSpPr>
        <p:spPr>
          <a:xfrm>
            <a:off x="5877792" y="1763681"/>
            <a:ext cx="1869672" cy="529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29E103-2177-409B-B49D-7623B366CC1C}"/>
              </a:ext>
            </a:extLst>
          </p:cNvPr>
          <p:cNvSpPr/>
          <p:nvPr/>
        </p:nvSpPr>
        <p:spPr>
          <a:xfrm>
            <a:off x="4008120" y="1763681"/>
            <a:ext cx="1869672" cy="529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1DD9D0-DF2D-4C90-8BA3-48728A314D57}"/>
              </a:ext>
            </a:extLst>
          </p:cNvPr>
          <p:cNvSpPr txBox="1"/>
          <p:nvPr/>
        </p:nvSpPr>
        <p:spPr>
          <a:xfrm>
            <a:off x="2954931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AA070D1-A561-421B-9E82-620FC8482869}"/>
              </a:ext>
            </a:extLst>
          </p:cNvPr>
          <p:cNvSpPr txBox="1"/>
          <p:nvPr/>
        </p:nvSpPr>
        <p:spPr>
          <a:xfrm>
            <a:off x="4824603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D80DFBB-7CD8-426C-884D-456B50487B7F}"/>
              </a:ext>
            </a:extLst>
          </p:cNvPr>
          <p:cNvSpPr txBox="1"/>
          <p:nvPr/>
        </p:nvSpPr>
        <p:spPr>
          <a:xfrm>
            <a:off x="6694275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4FF4669-3A20-48F3-875B-DC6852A78325}"/>
              </a:ext>
            </a:extLst>
          </p:cNvPr>
          <p:cNvSpPr/>
          <p:nvPr/>
        </p:nvSpPr>
        <p:spPr>
          <a:xfrm>
            <a:off x="2301239" y="2354469"/>
            <a:ext cx="899161" cy="5334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49003691-DB30-49A3-8769-63F76DDEEFF8}"/>
              </a:ext>
            </a:extLst>
          </p:cNvPr>
          <p:cNvSpPr/>
          <p:nvPr/>
        </p:nvSpPr>
        <p:spPr>
          <a:xfrm>
            <a:off x="2484119" y="2468658"/>
            <a:ext cx="2910841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EECDB388-B71B-46B7-AC75-42B5C86BC47E}"/>
              </a:ext>
            </a:extLst>
          </p:cNvPr>
          <p:cNvSpPr/>
          <p:nvPr/>
        </p:nvSpPr>
        <p:spPr>
          <a:xfrm>
            <a:off x="2342335" y="2582847"/>
            <a:ext cx="5267050" cy="6846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E54AF9C5-C880-44BA-97CB-5B81353E0A66}"/>
              </a:ext>
            </a:extLst>
          </p:cNvPr>
          <p:cNvSpPr/>
          <p:nvPr/>
        </p:nvSpPr>
        <p:spPr>
          <a:xfrm>
            <a:off x="4222742" y="2826353"/>
            <a:ext cx="4497658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CA6FD0-CEA2-48A0-98EF-ACB557FB4BE2}"/>
              </a:ext>
            </a:extLst>
          </p:cNvPr>
          <p:cNvSpPr/>
          <p:nvPr/>
        </p:nvSpPr>
        <p:spPr>
          <a:xfrm>
            <a:off x="4603295" y="2960618"/>
            <a:ext cx="302133" cy="7119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B13A1011-DF0B-45C6-84AB-2E2AA0BE616C}"/>
              </a:ext>
            </a:extLst>
          </p:cNvPr>
          <p:cNvSpPr/>
          <p:nvPr/>
        </p:nvSpPr>
        <p:spPr>
          <a:xfrm>
            <a:off x="4975860" y="2711718"/>
            <a:ext cx="3900993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8CEA99BB-D786-467D-852D-4B0B4478D113}"/>
              </a:ext>
            </a:extLst>
          </p:cNvPr>
          <p:cNvSpPr/>
          <p:nvPr/>
        </p:nvSpPr>
        <p:spPr>
          <a:xfrm>
            <a:off x="6011142" y="3013732"/>
            <a:ext cx="302133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5AB4279E-7CF7-4F16-BEA8-439A9C7E6DB5}"/>
              </a:ext>
            </a:extLst>
          </p:cNvPr>
          <p:cNvSpPr/>
          <p:nvPr/>
        </p:nvSpPr>
        <p:spPr>
          <a:xfrm>
            <a:off x="6540957" y="3145000"/>
            <a:ext cx="1068428" cy="6107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F1FAC4D4-5BED-468D-8593-995F1140C00A}"/>
              </a:ext>
            </a:extLst>
          </p:cNvPr>
          <p:cNvSpPr/>
          <p:nvPr/>
        </p:nvSpPr>
        <p:spPr>
          <a:xfrm>
            <a:off x="6096000" y="3258294"/>
            <a:ext cx="1651464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B753DB-6A88-4155-8CFA-29F53B803281}"/>
              </a:ext>
            </a:extLst>
          </p:cNvPr>
          <p:cNvSpPr/>
          <p:nvPr/>
        </p:nvSpPr>
        <p:spPr>
          <a:xfrm>
            <a:off x="3177540" y="2331609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36B26551-38C9-4579-B3E3-D19A6B2476A4}"/>
              </a:ext>
            </a:extLst>
          </p:cNvPr>
          <p:cNvSpPr/>
          <p:nvPr/>
        </p:nvSpPr>
        <p:spPr>
          <a:xfrm>
            <a:off x="5372100" y="2453418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FCCA422-4E84-41DA-B6FB-83A714F577AF}"/>
              </a:ext>
            </a:extLst>
          </p:cNvPr>
          <p:cNvSpPr/>
          <p:nvPr/>
        </p:nvSpPr>
        <p:spPr>
          <a:xfrm>
            <a:off x="7586525" y="2574835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664C78A-DDA2-461E-BAC4-86C0D5629895}"/>
              </a:ext>
            </a:extLst>
          </p:cNvPr>
          <p:cNvSpPr/>
          <p:nvPr/>
        </p:nvSpPr>
        <p:spPr>
          <a:xfrm>
            <a:off x="8853993" y="2688858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3C400C3-469B-44D3-AF21-495308568F63}"/>
              </a:ext>
            </a:extLst>
          </p:cNvPr>
          <p:cNvSpPr/>
          <p:nvPr/>
        </p:nvSpPr>
        <p:spPr>
          <a:xfrm>
            <a:off x="8697540" y="2803493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844BA911-5607-4B63-AF72-131E799D33A9}"/>
              </a:ext>
            </a:extLst>
          </p:cNvPr>
          <p:cNvSpPr/>
          <p:nvPr/>
        </p:nvSpPr>
        <p:spPr>
          <a:xfrm>
            <a:off x="7724604" y="3227814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DA879DFA-2C41-47DA-B6BE-8F10F795C3AB}"/>
              </a:ext>
            </a:extLst>
          </p:cNvPr>
          <p:cNvSpPr/>
          <p:nvPr/>
        </p:nvSpPr>
        <p:spPr>
          <a:xfrm>
            <a:off x="4890208" y="2947578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99CB8967-D8E9-4CC4-9666-0CF61F545DF1}"/>
              </a:ext>
            </a:extLst>
          </p:cNvPr>
          <p:cNvSpPr/>
          <p:nvPr/>
        </p:nvSpPr>
        <p:spPr>
          <a:xfrm>
            <a:off x="6290415" y="3008956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2B2C0A0-0FF3-40E3-BB5C-6BB468EE0A63}"/>
              </a:ext>
            </a:extLst>
          </p:cNvPr>
          <p:cNvSpPr/>
          <p:nvPr/>
        </p:nvSpPr>
        <p:spPr>
          <a:xfrm>
            <a:off x="7586525" y="3099281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2138448" y="1763681"/>
            <a:ext cx="1869672" cy="529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31DA39B-AEE4-4AA0-AEF1-3FDB13191A6E}"/>
              </a:ext>
            </a:extLst>
          </p:cNvPr>
          <p:cNvSpPr/>
          <p:nvPr/>
        </p:nvSpPr>
        <p:spPr>
          <a:xfrm>
            <a:off x="5877792" y="1763681"/>
            <a:ext cx="1869672" cy="529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29E103-2177-409B-B49D-7623B366CC1C}"/>
              </a:ext>
            </a:extLst>
          </p:cNvPr>
          <p:cNvSpPr/>
          <p:nvPr/>
        </p:nvSpPr>
        <p:spPr>
          <a:xfrm>
            <a:off x="4008120" y="1763681"/>
            <a:ext cx="1869672" cy="529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1DD9D0-DF2D-4C90-8BA3-48728A314D57}"/>
              </a:ext>
            </a:extLst>
          </p:cNvPr>
          <p:cNvSpPr txBox="1"/>
          <p:nvPr/>
        </p:nvSpPr>
        <p:spPr>
          <a:xfrm>
            <a:off x="2954931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AA070D1-A561-421B-9E82-620FC8482869}"/>
              </a:ext>
            </a:extLst>
          </p:cNvPr>
          <p:cNvSpPr txBox="1"/>
          <p:nvPr/>
        </p:nvSpPr>
        <p:spPr>
          <a:xfrm>
            <a:off x="4824603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D80DFBB-7CD8-426C-884D-456B50487B7F}"/>
              </a:ext>
            </a:extLst>
          </p:cNvPr>
          <p:cNvSpPr txBox="1"/>
          <p:nvPr/>
        </p:nvSpPr>
        <p:spPr>
          <a:xfrm>
            <a:off x="6694275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4FF4669-3A20-48F3-875B-DC6852A78325}"/>
              </a:ext>
            </a:extLst>
          </p:cNvPr>
          <p:cNvSpPr/>
          <p:nvPr/>
        </p:nvSpPr>
        <p:spPr>
          <a:xfrm>
            <a:off x="2301239" y="2354469"/>
            <a:ext cx="899161" cy="5334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49003691-DB30-49A3-8769-63F76DDEEFF8}"/>
              </a:ext>
            </a:extLst>
          </p:cNvPr>
          <p:cNvSpPr/>
          <p:nvPr/>
        </p:nvSpPr>
        <p:spPr>
          <a:xfrm>
            <a:off x="2484119" y="2468658"/>
            <a:ext cx="2910841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EECDB388-B71B-46B7-AC75-42B5C86BC47E}"/>
              </a:ext>
            </a:extLst>
          </p:cNvPr>
          <p:cNvSpPr/>
          <p:nvPr/>
        </p:nvSpPr>
        <p:spPr>
          <a:xfrm>
            <a:off x="2342335" y="2582847"/>
            <a:ext cx="5267050" cy="6846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E54AF9C5-C880-44BA-97CB-5B81353E0A66}"/>
              </a:ext>
            </a:extLst>
          </p:cNvPr>
          <p:cNvSpPr/>
          <p:nvPr/>
        </p:nvSpPr>
        <p:spPr>
          <a:xfrm>
            <a:off x="4222742" y="2826353"/>
            <a:ext cx="4497658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CA6FD0-CEA2-48A0-98EF-ACB557FB4BE2}"/>
              </a:ext>
            </a:extLst>
          </p:cNvPr>
          <p:cNvSpPr/>
          <p:nvPr/>
        </p:nvSpPr>
        <p:spPr>
          <a:xfrm>
            <a:off x="4603295" y="2960618"/>
            <a:ext cx="302133" cy="7119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B13A1011-DF0B-45C6-84AB-2E2AA0BE616C}"/>
              </a:ext>
            </a:extLst>
          </p:cNvPr>
          <p:cNvSpPr/>
          <p:nvPr/>
        </p:nvSpPr>
        <p:spPr>
          <a:xfrm>
            <a:off x="4975860" y="2711718"/>
            <a:ext cx="3900993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8CEA99BB-D786-467D-852D-4B0B4478D113}"/>
              </a:ext>
            </a:extLst>
          </p:cNvPr>
          <p:cNvSpPr/>
          <p:nvPr/>
        </p:nvSpPr>
        <p:spPr>
          <a:xfrm>
            <a:off x="6011142" y="3013732"/>
            <a:ext cx="302133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5AB4279E-7CF7-4F16-BEA8-439A9C7E6DB5}"/>
              </a:ext>
            </a:extLst>
          </p:cNvPr>
          <p:cNvSpPr/>
          <p:nvPr/>
        </p:nvSpPr>
        <p:spPr>
          <a:xfrm>
            <a:off x="6540957" y="3145000"/>
            <a:ext cx="1068428" cy="6107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F1FAC4D4-5BED-468D-8593-995F1140C00A}"/>
              </a:ext>
            </a:extLst>
          </p:cNvPr>
          <p:cNvSpPr/>
          <p:nvPr/>
        </p:nvSpPr>
        <p:spPr>
          <a:xfrm>
            <a:off x="6096000" y="3258294"/>
            <a:ext cx="1651464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B753DB-6A88-4155-8CFA-29F53B803281}"/>
              </a:ext>
            </a:extLst>
          </p:cNvPr>
          <p:cNvSpPr/>
          <p:nvPr/>
        </p:nvSpPr>
        <p:spPr>
          <a:xfrm>
            <a:off x="3177540" y="2331609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36B26551-38C9-4579-B3E3-D19A6B2476A4}"/>
              </a:ext>
            </a:extLst>
          </p:cNvPr>
          <p:cNvSpPr/>
          <p:nvPr/>
        </p:nvSpPr>
        <p:spPr>
          <a:xfrm>
            <a:off x="5372100" y="2453418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FCCA422-4E84-41DA-B6FB-83A714F577AF}"/>
              </a:ext>
            </a:extLst>
          </p:cNvPr>
          <p:cNvSpPr/>
          <p:nvPr/>
        </p:nvSpPr>
        <p:spPr>
          <a:xfrm>
            <a:off x="7586525" y="2574835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664C78A-DDA2-461E-BAC4-86C0D5629895}"/>
              </a:ext>
            </a:extLst>
          </p:cNvPr>
          <p:cNvSpPr/>
          <p:nvPr/>
        </p:nvSpPr>
        <p:spPr>
          <a:xfrm>
            <a:off x="8853993" y="2688858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3C400C3-469B-44D3-AF21-495308568F63}"/>
              </a:ext>
            </a:extLst>
          </p:cNvPr>
          <p:cNvSpPr/>
          <p:nvPr/>
        </p:nvSpPr>
        <p:spPr>
          <a:xfrm>
            <a:off x="8697540" y="2803493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844BA911-5607-4B63-AF72-131E799D33A9}"/>
              </a:ext>
            </a:extLst>
          </p:cNvPr>
          <p:cNvSpPr/>
          <p:nvPr/>
        </p:nvSpPr>
        <p:spPr>
          <a:xfrm>
            <a:off x="7724604" y="3227814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DA879DFA-2C41-47DA-B6BE-8F10F795C3AB}"/>
              </a:ext>
            </a:extLst>
          </p:cNvPr>
          <p:cNvSpPr/>
          <p:nvPr/>
        </p:nvSpPr>
        <p:spPr>
          <a:xfrm>
            <a:off x="4890208" y="2947578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99CB8967-D8E9-4CC4-9666-0CF61F545DF1}"/>
              </a:ext>
            </a:extLst>
          </p:cNvPr>
          <p:cNvSpPr/>
          <p:nvPr/>
        </p:nvSpPr>
        <p:spPr>
          <a:xfrm>
            <a:off x="6290415" y="3008956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2B2C0A0-0FF3-40E3-BB5C-6BB468EE0A63}"/>
              </a:ext>
            </a:extLst>
          </p:cNvPr>
          <p:cNvSpPr/>
          <p:nvPr/>
        </p:nvSpPr>
        <p:spPr>
          <a:xfrm>
            <a:off x="7586525" y="3099281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7EC82D2-E1FA-46F0-A3B2-5A892D65384B}"/>
              </a:ext>
            </a:extLst>
          </p:cNvPr>
          <p:cNvSpPr/>
          <p:nvPr/>
        </p:nvSpPr>
        <p:spPr>
          <a:xfrm>
            <a:off x="3211813" y="2377328"/>
            <a:ext cx="5637557" cy="777240"/>
          </a:xfrm>
          <a:custGeom>
            <a:avLst/>
            <a:gdLst>
              <a:gd name="connsiteX0" fmla="*/ 0 w 5637557"/>
              <a:gd name="connsiteY0" fmla="*/ 0 h 777240"/>
              <a:gd name="connsiteX1" fmla="*/ 5623560 w 5637557"/>
              <a:gd name="connsiteY1" fmla="*/ 373380 h 777240"/>
              <a:gd name="connsiteX2" fmla="*/ 1684020 w 5637557"/>
              <a:gd name="connsiteY2" fmla="*/ 655320 h 777240"/>
              <a:gd name="connsiteX3" fmla="*/ 4488180 w 5637557"/>
              <a:gd name="connsiteY3" fmla="*/ 769620 h 777240"/>
              <a:gd name="connsiteX4" fmla="*/ 4686300 w 5637557"/>
              <a:gd name="connsiteY4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7557" h="777240">
                <a:moveTo>
                  <a:pt x="0" y="0"/>
                </a:moveTo>
                <a:cubicBezTo>
                  <a:pt x="2671445" y="132080"/>
                  <a:pt x="5342890" y="264160"/>
                  <a:pt x="5623560" y="373380"/>
                </a:cubicBezTo>
                <a:cubicBezTo>
                  <a:pt x="5904230" y="482600"/>
                  <a:pt x="1873250" y="589280"/>
                  <a:pt x="1684020" y="655320"/>
                </a:cubicBezTo>
                <a:cubicBezTo>
                  <a:pt x="1494790" y="721360"/>
                  <a:pt x="4488180" y="769620"/>
                  <a:pt x="4488180" y="769620"/>
                </a:cubicBezTo>
                <a:lnTo>
                  <a:pt x="4686300" y="7772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1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2138448" y="1763681"/>
            <a:ext cx="1869672" cy="529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31DA39B-AEE4-4AA0-AEF1-3FDB13191A6E}"/>
              </a:ext>
            </a:extLst>
          </p:cNvPr>
          <p:cNvSpPr/>
          <p:nvPr/>
        </p:nvSpPr>
        <p:spPr>
          <a:xfrm>
            <a:off x="5877792" y="1763681"/>
            <a:ext cx="1869672" cy="529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29E103-2177-409B-B49D-7623B366CC1C}"/>
              </a:ext>
            </a:extLst>
          </p:cNvPr>
          <p:cNvSpPr/>
          <p:nvPr/>
        </p:nvSpPr>
        <p:spPr>
          <a:xfrm>
            <a:off x="4008120" y="1763681"/>
            <a:ext cx="1869672" cy="529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1DD9D0-DF2D-4C90-8BA3-48728A314D57}"/>
              </a:ext>
            </a:extLst>
          </p:cNvPr>
          <p:cNvSpPr txBox="1"/>
          <p:nvPr/>
        </p:nvSpPr>
        <p:spPr>
          <a:xfrm>
            <a:off x="2954931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AA070D1-A561-421B-9E82-620FC8482869}"/>
              </a:ext>
            </a:extLst>
          </p:cNvPr>
          <p:cNvSpPr txBox="1"/>
          <p:nvPr/>
        </p:nvSpPr>
        <p:spPr>
          <a:xfrm>
            <a:off x="4824603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D80DFBB-7CD8-426C-884D-456B50487B7F}"/>
              </a:ext>
            </a:extLst>
          </p:cNvPr>
          <p:cNvSpPr txBox="1"/>
          <p:nvPr/>
        </p:nvSpPr>
        <p:spPr>
          <a:xfrm>
            <a:off x="6694275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4FF4669-3A20-48F3-875B-DC6852A78325}"/>
              </a:ext>
            </a:extLst>
          </p:cNvPr>
          <p:cNvSpPr/>
          <p:nvPr/>
        </p:nvSpPr>
        <p:spPr>
          <a:xfrm>
            <a:off x="2301239" y="2354469"/>
            <a:ext cx="899161" cy="5334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49003691-DB30-49A3-8769-63F76DDEEFF8}"/>
              </a:ext>
            </a:extLst>
          </p:cNvPr>
          <p:cNvSpPr/>
          <p:nvPr/>
        </p:nvSpPr>
        <p:spPr>
          <a:xfrm>
            <a:off x="2484119" y="2468658"/>
            <a:ext cx="2910841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EECDB388-B71B-46B7-AC75-42B5C86BC47E}"/>
              </a:ext>
            </a:extLst>
          </p:cNvPr>
          <p:cNvSpPr/>
          <p:nvPr/>
        </p:nvSpPr>
        <p:spPr>
          <a:xfrm>
            <a:off x="2342335" y="2582847"/>
            <a:ext cx="5267050" cy="6846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E54AF9C5-C880-44BA-97CB-5B81353E0A66}"/>
              </a:ext>
            </a:extLst>
          </p:cNvPr>
          <p:cNvSpPr/>
          <p:nvPr/>
        </p:nvSpPr>
        <p:spPr>
          <a:xfrm>
            <a:off x="4245601" y="2774857"/>
            <a:ext cx="4497658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CA6FD0-CEA2-48A0-98EF-ACB557FB4BE2}"/>
              </a:ext>
            </a:extLst>
          </p:cNvPr>
          <p:cNvSpPr/>
          <p:nvPr/>
        </p:nvSpPr>
        <p:spPr>
          <a:xfrm>
            <a:off x="4589218" y="2687565"/>
            <a:ext cx="302133" cy="7119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B13A1011-DF0B-45C6-84AB-2E2AA0BE616C}"/>
              </a:ext>
            </a:extLst>
          </p:cNvPr>
          <p:cNvSpPr/>
          <p:nvPr/>
        </p:nvSpPr>
        <p:spPr>
          <a:xfrm>
            <a:off x="4971235" y="2882443"/>
            <a:ext cx="3900993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8CEA99BB-D786-467D-852D-4B0B4478D113}"/>
              </a:ext>
            </a:extLst>
          </p:cNvPr>
          <p:cNvSpPr/>
          <p:nvPr/>
        </p:nvSpPr>
        <p:spPr>
          <a:xfrm>
            <a:off x="6011142" y="3013732"/>
            <a:ext cx="302133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5AB4279E-7CF7-4F16-BEA8-439A9C7E6DB5}"/>
              </a:ext>
            </a:extLst>
          </p:cNvPr>
          <p:cNvSpPr/>
          <p:nvPr/>
        </p:nvSpPr>
        <p:spPr>
          <a:xfrm>
            <a:off x="6540957" y="3145000"/>
            <a:ext cx="1068428" cy="6107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F1FAC4D4-5BED-468D-8593-995F1140C00A}"/>
              </a:ext>
            </a:extLst>
          </p:cNvPr>
          <p:cNvSpPr/>
          <p:nvPr/>
        </p:nvSpPr>
        <p:spPr>
          <a:xfrm>
            <a:off x="6096000" y="3258294"/>
            <a:ext cx="1651464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B753DB-6A88-4155-8CFA-29F53B803281}"/>
              </a:ext>
            </a:extLst>
          </p:cNvPr>
          <p:cNvSpPr/>
          <p:nvPr/>
        </p:nvSpPr>
        <p:spPr>
          <a:xfrm>
            <a:off x="3177540" y="2331609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36B26551-38C9-4579-B3E3-D19A6B2476A4}"/>
              </a:ext>
            </a:extLst>
          </p:cNvPr>
          <p:cNvSpPr/>
          <p:nvPr/>
        </p:nvSpPr>
        <p:spPr>
          <a:xfrm>
            <a:off x="5372100" y="2453418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FCCA422-4E84-41DA-B6FB-83A714F577AF}"/>
              </a:ext>
            </a:extLst>
          </p:cNvPr>
          <p:cNvSpPr/>
          <p:nvPr/>
        </p:nvSpPr>
        <p:spPr>
          <a:xfrm>
            <a:off x="7586525" y="2574835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664C78A-DDA2-461E-BAC4-86C0D5629895}"/>
              </a:ext>
            </a:extLst>
          </p:cNvPr>
          <p:cNvSpPr/>
          <p:nvPr/>
        </p:nvSpPr>
        <p:spPr>
          <a:xfrm>
            <a:off x="8849368" y="2843750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3C400C3-469B-44D3-AF21-495308568F63}"/>
              </a:ext>
            </a:extLst>
          </p:cNvPr>
          <p:cNvSpPr/>
          <p:nvPr/>
        </p:nvSpPr>
        <p:spPr>
          <a:xfrm>
            <a:off x="8720399" y="2742867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844BA911-5607-4B63-AF72-131E799D33A9}"/>
              </a:ext>
            </a:extLst>
          </p:cNvPr>
          <p:cNvSpPr/>
          <p:nvPr/>
        </p:nvSpPr>
        <p:spPr>
          <a:xfrm>
            <a:off x="7724604" y="3227814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DA879DFA-2C41-47DA-B6BE-8F10F795C3AB}"/>
              </a:ext>
            </a:extLst>
          </p:cNvPr>
          <p:cNvSpPr/>
          <p:nvPr/>
        </p:nvSpPr>
        <p:spPr>
          <a:xfrm>
            <a:off x="4868491" y="2674026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99CB8967-D8E9-4CC4-9666-0CF61F545DF1}"/>
              </a:ext>
            </a:extLst>
          </p:cNvPr>
          <p:cNvSpPr/>
          <p:nvPr/>
        </p:nvSpPr>
        <p:spPr>
          <a:xfrm>
            <a:off x="6290415" y="3008956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2B2C0A0-0FF3-40E3-BB5C-6BB468EE0A63}"/>
              </a:ext>
            </a:extLst>
          </p:cNvPr>
          <p:cNvSpPr/>
          <p:nvPr/>
        </p:nvSpPr>
        <p:spPr>
          <a:xfrm>
            <a:off x="7586525" y="3099281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F750F66-AEBB-465C-9836-00B7407E8964}"/>
              </a:ext>
            </a:extLst>
          </p:cNvPr>
          <p:cNvSpPr/>
          <p:nvPr/>
        </p:nvSpPr>
        <p:spPr>
          <a:xfrm>
            <a:off x="3209588" y="2374374"/>
            <a:ext cx="5639780" cy="853440"/>
          </a:xfrm>
          <a:custGeom>
            <a:avLst/>
            <a:gdLst>
              <a:gd name="connsiteX0" fmla="*/ 0 w 5639780"/>
              <a:gd name="connsiteY0" fmla="*/ 0 h 853440"/>
              <a:gd name="connsiteX1" fmla="*/ 4434840 w 5639780"/>
              <a:gd name="connsiteY1" fmla="*/ 243840 h 853440"/>
              <a:gd name="connsiteX2" fmla="*/ 1638300 w 5639780"/>
              <a:gd name="connsiteY2" fmla="*/ 358140 h 853440"/>
              <a:gd name="connsiteX3" fmla="*/ 5623560 w 5639780"/>
              <a:gd name="connsiteY3" fmla="*/ 434340 h 853440"/>
              <a:gd name="connsiteX4" fmla="*/ 3101340 w 5639780"/>
              <a:gd name="connsiteY4" fmla="*/ 685800 h 853440"/>
              <a:gd name="connsiteX5" fmla="*/ 4526280 w 5639780"/>
              <a:gd name="connsiteY5" fmla="*/ 853440 h 853440"/>
              <a:gd name="connsiteX6" fmla="*/ 4526280 w 5639780"/>
              <a:gd name="connsiteY6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9780" h="853440">
                <a:moveTo>
                  <a:pt x="0" y="0"/>
                </a:moveTo>
                <a:cubicBezTo>
                  <a:pt x="2080895" y="92075"/>
                  <a:pt x="4161790" y="184150"/>
                  <a:pt x="4434840" y="243840"/>
                </a:cubicBezTo>
                <a:cubicBezTo>
                  <a:pt x="4707890" y="303530"/>
                  <a:pt x="1440180" y="326390"/>
                  <a:pt x="1638300" y="358140"/>
                </a:cubicBezTo>
                <a:cubicBezTo>
                  <a:pt x="1836420" y="389890"/>
                  <a:pt x="5379720" y="379730"/>
                  <a:pt x="5623560" y="434340"/>
                </a:cubicBezTo>
                <a:cubicBezTo>
                  <a:pt x="5867400" y="488950"/>
                  <a:pt x="3284220" y="615950"/>
                  <a:pt x="3101340" y="685800"/>
                </a:cubicBezTo>
                <a:cubicBezTo>
                  <a:pt x="2918460" y="755650"/>
                  <a:pt x="4526280" y="853440"/>
                  <a:pt x="4526280" y="853440"/>
                </a:cubicBezTo>
                <a:lnTo>
                  <a:pt x="4526280" y="8534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7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2138448" y="1763681"/>
            <a:ext cx="1869672" cy="529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31DA39B-AEE4-4AA0-AEF1-3FDB13191A6E}"/>
              </a:ext>
            </a:extLst>
          </p:cNvPr>
          <p:cNvSpPr/>
          <p:nvPr/>
        </p:nvSpPr>
        <p:spPr>
          <a:xfrm>
            <a:off x="5877792" y="1763681"/>
            <a:ext cx="1869672" cy="5299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29E103-2177-409B-B49D-7623B366CC1C}"/>
              </a:ext>
            </a:extLst>
          </p:cNvPr>
          <p:cNvSpPr/>
          <p:nvPr/>
        </p:nvSpPr>
        <p:spPr>
          <a:xfrm>
            <a:off x="4008120" y="1763681"/>
            <a:ext cx="1869672" cy="529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1DD9D0-DF2D-4C90-8BA3-48728A314D57}"/>
              </a:ext>
            </a:extLst>
          </p:cNvPr>
          <p:cNvSpPr txBox="1"/>
          <p:nvPr/>
        </p:nvSpPr>
        <p:spPr>
          <a:xfrm>
            <a:off x="2954931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AA070D1-A561-421B-9E82-620FC8482869}"/>
              </a:ext>
            </a:extLst>
          </p:cNvPr>
          <p:cNvSpPr txBox="1"/>
          <p:nvPr/>
        </p:nvSpPr>
        <p:spPr>
          <a:xfrm>
            <a:off x="4824603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D80DFBB-7CD8-426C-884D-456B50487B7F}"/>
              </a:ext>
            </a:extLst>
          </p:cNvPr>
          <p:cNvSpPr txBox="1"/>
          <p:nvPr/>
        </p:nvSpPr>
        <p:spPr>
          <a:xfrm>
            <a:off x="6694275" y="1333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4FF4669-3A20-48F3-875B-DC6852A78325}"/>
              </a:ext>
            </a:extLst>
          </p:cNvPr>
          <p:cNvSpPr/>
          <p:nvPr/>
        </p:nvSpPr>
        <p:spPr>
          <a:xfrm>
            <a:off x="2301239" y="2354469"/>
            <a:ext cx="899161" cy="5334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49003691-DB30-49A3-8769-63F76DDEEFF8}"/>
              </a:ext>
            </a:extLst>
          </p:cNvPr>
          <p:cNvSpPr/>
          <p:nvPr/>
        </p:nvSpPr>
        <p:spPr>
          <a:xfrm>
            <a:off x="2484119" y="2468658"/>
            <a:ext cx="2910841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EECDB388-B71B-46B7-AC75-42B5C86BC47E}"/>
              </a:ext>
            </a:extLst>
          </p:cNvPr>
          <p:cNvSpPr/>
          <p:nvPr/>
        </p:nvSpPr>
        <p:spPr>
          <a:xfrm>
            <a:off x="2342335" y="2582847"/>
            <a:ext cx="5267050" cy="6846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E54AF9C5-C880-44BA-97CB-5B81353E0A66}"/>
              </a:ext>
            </a:extLst>
          </p:cNvPr>
          <p:cNvSpPr/>
          <p:nvPr/>
        </p:nvSpPr>
        <p:spPr>
          <a:xfrm>
            <a:off x="4245601" y="2774857"/>
            <a:ext cx="4497658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CA6FD0-CEA2-48A0-98EF-ACB557FB4BE2}"/>
              </a:ext>
            </a:extLst>
          </p:cNvPr>
          <p:cNvSpPr/>
          <p:nvPr/>
        </p:nvSpPr>
        <p:spPr>
          <a:xfrm>
            <a:off x="4589218" y="2687565"/>
            <a:ext cx="302133" cy="71198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B13A1011-DF0B-45C6-84AB-2E2AA0BE616C}"/>
              </a:ext>
            </a:extLst>
          </p:cNvPr>
          <p:cNvSpPr/>
          <p:nvPr/>
        </p:nvSpPr>
        <p:spPr>
          <a:xfrm>
            <a:off x="4971235" y="2882443"/>
            <a:ext cx="3900993" cy="45719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8CEA99BB-D786-467D-852D-4B0B4478D113}"/>
              </a:ext>
            </a:extLst>
          </p:cNvPr>
          <p:cNvSpPr/>
          <p:nvPr/>
        </p:nvSpPr>
        <p:spPr>
          <a:xfrm>
            <a:off x="6011142" y="3013732"/>
            <a:ext cx="302133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5AB4279E-7CF7-4F16-BEA8-439A9C7E6DB5}"/>
              </a:ext>
            </a:extLst>
          </p:cNvPr>
          <p:cNvSpPr/>
          <p:nvPr/>
        </p:nvSpPr>
        <p:spPr>
          <a:xfrm>
            <a:off x="6540957" y="3145000"/>
            <a:ext cx="1068428" cy="6107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F1FAC4D4-5BED-468D-8593-995F1140C00A}"/>
              </a:ext>
            </a:extLst>
          </p:cNvPr>
          <p:cNvSpPr/>
          <p:nvPr/>
        </p:nvSpPr>
        <p:spPr>
          <a:xfrm>
            <a:off x="6096000" y="3258294"/>
            <a:ext cx="1651464" cy="60960"/>
          </a:xfrm>
          <a:custGeom>
            <a:avLst/>
            <a:gdLst>
              <a:gd name="connsiteX0" fmla="*/ 0 w 297180"/>
              <a:gd name="connsiteY0" fmla="*/ 0 h 121920"/>
              <a:gd name="connsiteX1" fmla="*/ 0 w 297180"/>
              <a:gd name="connsiteY1" fmla="*/ 121920 h 121920"/>
              <a:gd name="connsiteX2" fmla="*/ 297180 w 297180"/>
              <a:gd name="connsiteY2" fmla="*/ 114300 h 121920"/>
              <a:gd name="connsiteX3" fmla="*/ 297180 w 297180"/>
              <a:gd name="connsiteY3" fmla="*/ 7620 h 121920"/>
              <a:gd name="connsiteX4" fmla="*/ 297180 w 297180"/>
              <a:gd name="connsiteY4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121920">
                <a:moveTo>
                  <a:pt x="0" y="0"/>
                </a:moveTo>
                <a:lnTo>
                  <a:pt x="0" y="121920"/>
                </a:lnTo>
                <a:lnTo>
                  <a:pt x="297180" y="114300"/>
                </a:lnTo>
                <a:lnTo>
                  <a:pt x="297180" y="7620"/>
                </a:lnTo>
                <a:lnTo>
                  <a:pt x="297180" y="762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B753DB-6A88-4155-8CFA-29F53B803281}"/>
              </a:ext>
            </a:extLst>
          </p:cNvPr>
          <p:cNvSpPr/>
          <p:nvPr/>
        </p:nvSpPr>
        <p:spPr>
          <a:xfrm>
            <a:off x="3177540" y="2331609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36B26551-38C9-4579-B3E3-D19A6B2476A4}"/>
              </a:ext>
            </a:extLst>
          </p:cNvPr>
          <p:cNvSpPr/>
          <p:nvPr/>
        </p:nvSpPr>
        <p:spPr>
          <a:xfrm>
            <a:off x="5372100" y="2453418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FCCA422-4E84-41DA-B6FB-83A714F577AF}"/>
              </a:ext>
            </a:extLst>
          </p:cNvPr>
          <p:cNvSpPr/>
          <p:nvPr/>
        </p:nvSpPr>
        <p:spPr>
          <a:xfrm>
            <a:off x="7586525" y="2574835"/>
            <a:ext cx="45719" cy="4571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664C78A-DDA2-461E-BAC4-86C0D5629895}"/>
              </a:ext>
            </a:extLst>
          </p:cNvPr>
          <p:cNvSpPr/>
          <p:nvPr/>
        </p:nvSpPr>
        <p:spPr>
          <a:xfrm>
            <a:off x="8849368" y="2843750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3C400C3-469B-44D3-AF21-495308568F63}"/>
              </a:ext>
            </a:extLst>
          </p:cNvPr>
          <p:cNvSpPr/>
          <p:nvPr/>
        </p:nvSpPr>
        <p:spPr>
          <a:xfrm>
            <a:off x="8720399" y="2742867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844BA911-5607-4B63-AF72-131E799D33A9}"/>
              </a:ext>
            </a:extLst>
          </p:cNvPr>
          <p:cNvSpPr/>
          <p:nvPr/>
        </p:nvSpPr>
        <p:spPr>
          <a:xfrm>
            <a:off x="7724604" y="3227814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DA879DFA-2C41-47DA-B6BE-8F10F795C3AB}"/>
              </a:ext>
            </a:extLst>
          </p:cNvPr>
          <p:cNvSpPr/>
          <p:nvPr/>
        </p:nvSpPr>
        <p:spPr>
          <a:xfrm>
            <a:off x="4868491" y="2674026"/>
            <a:ext cx="45719" cy="4571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99CB8967-D8E9-4CC4-9666-0CF61F545DF1}"/>
              </a:ext>
            </a:extLst>
          </p:cNvPr>
          <p:cNvSpPr/>
          <p:nvPr/>
        </p:nvSpPr>
        <p:spPr>
          <a:xfrm>
            <a:off x="6290415" y="3008956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2B2C0A0-0FF3-40E3-BB5C-6BB468EE0A63}"/>
              </a:ext>
            </a:extLst>
          </p:cNvPr>
          <p:cNvSpPr/>
          <p:nvPr/>
        </p:nvSpPr>
        <p:spPr>
          <a:xfrm>
            <a:off x="7586525" y="3099281"/>
            <a:ext cx="45719" cy="4571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8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12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鉴航</dc:creator>
  <cp:lastModifiedBy>姚 鉴航</cp:lastModifiedBy>
  <cp:revision>27</cp:revision>
  <dcterms:created xsi:type="dcterms:W3CDTF">2019-08-20T04:10:00Z</dcterms:created>
  <dcterms:modified xsi:type="dcterms:W3CDTF">2019-09-18T09:47:49Z</dcterms:modified>
</cp:coreProperties>
</file>