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5" autoAdjust="0"/>
    <p:restoredTop sz="94660"/>
  </p:normalViewPr>
  <p:slideViewPr>
    <p:cSldViewPr snapToGrid="0">
      <p:cViewPr>
        <p:scale>
          <a:sx n="75" d="100"/>
          <a:sy n="75" d="100"/>
        </p:scale>
        <p:origin x="-52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67630-97E5-49E2-AE5D-D4085F9C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7BC7F2-5F20-4A48-8A7D-009A7A5D6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1A604-44B2-400C-98BD-18BAAED5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0BCC1-F423-4353-B47F-B785ECB0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31E75-1822-45BA-A8BF-94131408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10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D2EF5-FBB1-46CE-9B9B-0AFF3CC4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D34D54-C178-4023-B06A-2B8F3B104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31074-3F7F-454C-8AAB-969BBBE0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035E0-4743-4C39-9D8C-E3B7EB59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344C6-0409-4CF0-B54E-83AA6D28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4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87D5EA-F578-4AE6-B2F6-AA2074A33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60B362-E4DB-4909-AF49-66F93DF27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B9C9B-209B-42F5-8B51-504EA0DA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EFBBC-4D2F-4999-8105-18B50F48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0F395-B6F6-4566-BC02-439CC950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CB794-6BBF-4F3F-B291-B29DEAE0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3C9FF-4272-48B4-B251-BC85DA4B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24653-59EC-4EC3-95F2-AB006DE9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289CD-77A3-46CD-AF76-ABAA4177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0DF43-986C-4DB4-92C0-862F34D6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70EA6-FEC4-496C-9FC7-64CE9E59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551F0-CCE4-4ECC-A010-1BD3B878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3D312-6148-4CD5-A6C4-1AB4D3D7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2C112-AC3B-4A8F-A8D1-4DAE2C4F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640D4-674A-4BDE-BC42-79D1B392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3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2BB93-1B5C-4B71-9273-F7161202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1B6C1-84EF-48B7-83CC-4702F6EFE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432CB-F720-4D2B-B03C-079399930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CC6F5-1263-4A46-AB70-184DF0F6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1C27D-0B47-46F5-AD8A-9FE23B23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169E21-E97E-4CEC-B6CD-A45B4B27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9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836E6-F2D6-466C-8759-16E679F4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9A801-CD13-4208-A7BC-D11A7C379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ED419-F65A-4375-9C65-39CAE132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E99F0-95F9-44F5-8289-A1AF0A550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AD8187-D7CD-4117-9C78-796168A84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1CAF65-A8FF-471E-ADF2-068C5C69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2A170A-F870-49B8-8D7B-B4C51431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F59745-7836-4860-B135-CAA7B368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3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8273A-C6B8-4464-BB67-A416D55D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4BCDFF-BE37-4F6D-BEF6-3E171466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CE7BF5-A9CD-4520-B8BF-4AFBE137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6D4548-938A-40C6-A64B-1FC02E1E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1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723A7C-56F8-4B72-A650-02B11817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BBDA5A-C302-4728-8C55-BF5803CF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A8CDB-8351-43B5-A287-4455365A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1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2DA6A-80AD-4403-962C-34E60B8E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E9D1E-6E49-4E9C-832D-5961B1DD5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DB3F3-90F1-4AEE-BCB7-A35F5B2C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8B93A2-50F7-4F0C-8731-9CA33C2A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20EF9F-4E5D-404C-BBA8-96D483ED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07C96-69C6-49AF-906A-97AF107C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8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35E0E-635A-4C6F-829A-0BFA547F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8799C-0535-4061-83B8-3BC478C65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DF039F-A6A7-4D9C-90D5-2AEC330C1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6BF4B7-9656-4F30-86C4-7E732BA0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C676-B89B-448E-A5C5-E1C77640BA4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7AF140-53B7-46EC-B8C0-F0704B1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FA049-FFDF-4F77-B905-B31818A1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1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A4C4E9-2799-44E9-B845-1A32713B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FC4946-159C-498E-B958-F7FCB8C48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89143-904D-4DDE-B9C4-B8B27BC49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C676-B89B-448E-A5C5-E1C77640BA4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4B539-9340-490A-A9CA-5144F23C3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3A923-D974-404C-8655-4705C024A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24A14-07FD-41E7-919C-A756FA7A1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1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DD2159-987D-4C3B-BE04-6168C01F1600}"/>
              </a:ext>
            </a:extLst>
          </p:cNvPr>
          <p:cNvSpPr/>
          <p:nvPr/>
        </p:nvSpPr>
        <p:spPr>
          <a:xfrm>
            <a:off x="2130828" y="2822861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85E9D2-D66E-430F-9A28-5727B98EE7B3}"/>
              </a:ext>
            </a:extLst>
          </p:cNvPr>
          <p:cNvSpPr/>
          <p:nvPr/>
        </p:nvSpPr>
        <p:spPr>
          <a:xfrm>
            <a:off x="2442555" y="2822859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B39C1A-F142-4025-9D46-57C911918606}"/>
              </a:ext>
            </a:extLst>
          </p:cNvPr>
          <p:cNvSpPr/>
          <p:nvPr/>
        </p:nvSpPr>
        <p:spPr>
          <a:xfrm>
            <a:off x="2754282" y="2822860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D8582A-44C9-49D7-BFA6-B9DAA89A9F56}"/>
              </a:ext>
            </a:extLst>
          </p:cNvPr>
          <p:cNvSpPr/>
          <p:nvPr/>
        </p:nvSpPr>
        <p:spPr>
          <a:xfrm>
            <a:off x="3066009" y="2822859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2DFF2A-5A06-443D-B327-2AF630494717}"/>
              </a:ext>
            </a:extLst>
          </p:cNvPr>
          <p:cNvSpPr/>
          <p:nvPr/>
        </p:nvSpPr>
        <p:spPr>
          <a:xfrm>
            <a:off x="3377736" y="2822858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300770-475B-4EAE-B770-404DBA994FF7}"/>
              </a:ext>
            </a:extLst>
          </p:cNvPr>
          <p:cNvSpPr/>
          <p:nvPr/>
        </p:nvSpPr>
        <p:spPr>
          <a:xfrm>
            <a:off x="3689463" y="2822857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DCA88B-4FE6-4AD9-BC73-6CBFB7D39EF8}"/>
              </a:ext>
            </a:extLst>
          </p:cNvPr>
          <p:cNvSpPr/>
          <p:nvPr/>
        </p:nvSpPr>
        <p:spPr>
          <a:xfrm>
            <a:off x="4001190" y="2822859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1767FA-3735-4667-BC49-3D8E7685E3B4}"/>
              </a:ext>
            </a:extLst>
          </p:cNvPr>
          <p:cNvSpPr/>
          <p:nvPr/>
        </p:nvSpPr>
        <p:spPr>
          <a:xfrm>
            <a:off x="4312917" y="2822857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B9E86A-3DBE-4F36-AC2E-DFB194DE11C9}"/>
              </a:ext>
            </a:extLst>
          </p:cNvPr>
          <p:cNvSpPr/>
          <p:nvPr/>
        </p:nvSpPr>
        <p:spPr>
          <a:xfrm>
            <a:off x="4624644" y="2822858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67FB1B-F434-46C3-B62C-01F710785979}"/>
              </a:ext>
            </a:extLst>
          </p:cNvPr>
          <p:cNvSpPr/>
          <p:nvPr/>
        </p:nvSpPr>
        <p:spPr>
          <a:xfrm>
            <a:off x="4936371" y="2822857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B8BA82-950B-4F35-BA9C-D5FD775CD790}"/>
              </a:ext>
            </a:extLst>
          </p:cNvPr>
          <p:cNvSpPr/>
          <p:nvPr/>
        </p:nvSpPr>
        <p:spPr>
          <a:xfrm>
            <a:off x="5248098" y="2822856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E910ACB-6D9F-4303-9032-99E61A5E4F97}"/>
              </a:ext>
            </a:extLst>
          </p:cNvPr>
          <p:cNvSpPr/>
          <p:nvPr/>
        </p:nvSpPr>
        <p:spPr>
          <a:xfrm>
            <a:off x="5559825" y="2822855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62A7A3-F578-445A-BAF7-F04FD9DAA378}"/>
              </a:ext>
            </a:extLst>
          </p:cNvPr>
          <p:cNvSpPr/>
          <p:nvPr/>
        </p:nvSpPr>
        <p:spPr>
          <a:xfrm>
            <a:off x="5871552" y="2822861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7F7D3A-9B82-4656-AC45-C6A4CB53D6FB}"/>
              </a:ext>
            </a:extLst>
          </p:cNvPr>
          <p:cNvSpPr/>
          <p:nvPr/>
        </p:nvSpPr>
        <p:spPr>
          <a:xfrm>
            <a:off x="6183279" y="2822859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6DFBE9-FCE1-4E49-9063-8F42EB6A8E5B}"/>
              </a:ext>
            </a:extLst>
          </p:cNvPr>
          <p:cNvSpPr/>
          <p:nvPr/>
        </p:nvSpPr>
        <p:spPr>
          <a:xfrm>
            <a:off x="6495006" y="2822860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5C2158-881F-4326-B6F5-FF0DA53AC3DA}"/>
              </a:ext>
            </a:extLst>
          </p:cNvPr>
          <p:cNvSpPr/>
          <p:nvPr/>
        </p:nvSpPr>
        <p:spPr>
          <a:xfrm>
            <a:off x="6806733" y="2822859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3FA85D-87AD-4140-B14E-CF54AD0049F9}"/>
              </a:ext>
            </a:extLst>
          </p:cNvPr>
          <p:cNvSpPr/>
          <p:nvPr/>
        </p:nvSpPr>
        <p:spPr>
          <a:xfrm>
            <a:off x="7118460" y="2822858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C57C73-0E2F-44D4-85AB-6AEF936686DF}"/>
              </a:ext>
            </a:extLst>
          </p:cNvPr>
          <p:cNvSpPr/>
          <p:nvPr/>
        </p:nvSpPr>
        <p:spPr>
          <a:xfrm>
            <a:off x="7430187" y="2822857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793775-4556-49EE-8976-74CA7F6F267F}"/>
              </a:ext>
            </a:extLst>
          </p:cNvPr>
          <p:cNvSpPr/>
          <p:nvPr/>
        </p:nvSpPr>
        <p:spPr>
          <a:xfrm>
            <a:off x="7741914" y="2822859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872B95-16EC-4406-B205-DCB85146537E}"/>
              </a:ext>
            </a:extLst>
          </p:cNvPr>
          <p:cNvSpPr/>
          <p:nvPr/>
        </p:nvSpPr>
        <p:spPr>
          <a:xfrm>
            <a:off x="8053641" y="2822857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B5D903-1E53-452E-B054-5C2A05B2D05A}"/>
              </a:ext>
            </a:extLst>
          </p:cNvPr>
          <p:cNvSpPr/>
          <p:nvPr/>
        </p:nvSpPr>
        <p:spPr>
          <a:xfrm>
            <a:off x="8365368" y="2822858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599D05-9F65-4CBC-A8F0-44298552E522}"/>
              </a:ext>
            </a:extLst>
          </p:cNvPr>
          <p:cNvSpPr/>
          <p:nvPr/>
        </p:nvSpPr>
        <p:spPr>
          <a:xfrm>
            <a:off x="8677095" y="2822857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244853-AD6D-4345-BF46-1FC07EE1AE22}"/>
              </a:ext>
            </a:extLst>
          </p:cNvPr>
          <p:cNvSpPr/>
          <p:nvPr/>
        </p:nvSpPr>
        <p:spPr>
          <a:xfrm>
            <a:off x="8988822" y="2822856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FFC76A4-6F28-409C-99FC-2E5D23208555}"/>
              </a:ext>
            </a:extLst>
          </p:cNvPr>
          <p:cNvSpPr/>
          <p:nvPr/>
        </p:nvSpPr>
        <p:spPr>
          <a:xfrm>
            <a:off x="9300549" y="2822855"/>
            <a:ext cx="311727" cy="311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PA-矩形 31">
            <a:extLst>
              <a:ext uri="{FF2B5EF4-FFF2-40B4-BE49-F238E27FC236}">
                <a16:creationId xmlns:a16="http://schemas.microsoft.com/office/drawing/2014/main" id="{8A0CCEC7-D7E9-4D99-9948-2D78A8246F8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871552" y="2749595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PA-矩形 32">
            <a:extLst>
              <a:ext uri="{FF2B5EF4-FFF2-40B4-BE49-F238E27FC236}">
                <a16:creationId xmlns:a16="http://schemas.microsoft.com/office/drawing/2014/main" id="{0A1870F3-A3FB-483D-B935-8D642618A8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83279" y="2749596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矩形 33">
            <a:extLst>
              <a:ext uri="{FF2B5EF4-FFF2-40B4-BE49-F238E27FC236}">
                <a16:creationId xmlns:a16="http://schemas.microsoft.com/office/drawing/2014/main" id="{91BE52F6-1472-4841-A396-27A87F3D7AE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495006" y="2749595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矩形 34">
            <a:extLst>
              <a:ext uri="{FF2B5EF4-FFF2-40B4-BE49-F238E27FC236}">
                <a16:creationId xmlns:a16="http://schemas.microsoft.com/office/drawing/2014/main" id="{59857C50-E770-4308-93AF-8FE380A92F3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06733" y="2749594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矩形 35">
            <a:extLst>
              <a:ext uri="{FF2B5EF4-FFF2-40B4-BE49-F238E27FC236}">
                <a16:creationId xmlns:a16="http://schemas.microsoft.com/office/drawing/2014/main" id="{64530425-6B81-422A-ABE5-1B46E9FED24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118460" y="2749593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矩形 36">
            <a:extLst>
              <a:ext uri="{FF2B5EF4-FFF2-40B4-BE49-F238E27FC236}">
                <a16:creationId xmlns:a16="http://schemas.microsoft.com/office/drawing/2014/main" id="{A22659DA-3D08-4F64-9D7E-10A6EB82E9B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130828" y="2749593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矩形 37">
            <a:extLst>
              <a:ext uri="{FF2B5EF4-FFF2-40B4-BE49-F238E27FC236}">
                <a16:creationId xmlns:a16="http://schemas.microsoft.com/office/drawing/2014/main" id="{7FA78416-09FE-4F31-97A8-519984DB5A7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442555" y="2749594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矩形 38">
            <a:extLst>
              <a:ext uri="{FF2B5EF4-FFF2-40B4-BE49-F238E27FC236}">
                <a16:creationId xmlns:a16="http://schemas.microsoft.com/office/drawing/2014/main" id="{C1339B8D-790D-4C49-8022-56E7997422C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754282" y="2749593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矩形 39">
            <a:extLst>
              <a:ext uri="{FF2B5EF4-FFF2-40B4-BE49-F238E27FC236}">
                <a16:creationId xmlns:a16="http://schemas.microsoft.com/office/drawing/2014/main" id="{25D91A81-4A90-4C6F-9E2E-98B7133AF0E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066009" y="2749592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矩形 40">
            <a:extLst>
              <a:ext uri="{FF2B5EF4-FFF2-40B4-BE49-F238E27FC236}">
                <a16:creationId xmlns:a16="http://schemas.microsoft.com/office/drawing/2014/main" id="{3E497288-9D97-4D91-AC50-390387A1D42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377736" y="2749591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文本框 1">
            <a:extLst>
              <a:ext uri="{FF2B5EF4-FFF2-40B4-BE49-F238E27FC236}">
                <a16:creationId xmlns:a16="http://schemas.microsoft.com/office/drawing/2014/main" id="{9AE0B3F2-3427-4393-93E1-8D8BE4C419A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 flipH="1">
            <a:off x="5707359" y="3395697"/>
            <a:ext cx="2388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next[13]=8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41">
            <a:extLst>
              <a:ext uri="{FF2B5EF4-FFF2-40B4-BE49-F238E27FC236}">
                <a16:creationId xmlns:a16="http://schemas.microsoft.com/office/drawing/2014/main" id="{787EC39D-E6E4-4F28-81E9-C934FCD13DC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 flipH="1">
            <a:off x="4126562" y="1786016"/>
            <a:ext cx="2388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蓝色两部分覆盖的字符串完全相同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PA-右大括号 42">
            <a:extLst>
              <a:ext uri="{FF2B5EF4-FFF2-40B4-BE49-F238E27FC236}">
                <a16:creationId xmlns:a16="http://schemas.microsoft.com/office/drawing/2014/main" id="{3FB28CDA-E008-43FC-A761-5C46E52B4FF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6200000">
            <a:off x="5065229" y="392719"/>
            <a:ext cx="365742" cy="374072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矩形 45">
            <a:extLst>
              <a:ext uri="{FF2B5EF4-FFF2-40B4-BE49-F238E27FC236}">
                <a16:creationId xmlns:a16="http://schemas.microsoft.com/office/drawing/2014/main" id="{29A316D0-DA44-4024-B27F-B0B9251AB72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001189" y="2749550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矩形 46">
            <a:extLst>
              <a:ext uri="{FF2B5EF4-FFF2-40B4-BE49-F238E27FC236}">
                <a16:creationId xmlns:a16="http://schemas.microsoft.com/office/drawing/2014/main" id="{450063C7-E34C-4F37-B6C4-1C507EFB3AA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689463" y="2749577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PA-矩形 47">
            <a:extLst>
              <a:ext uri="{FF2B5EF4-FFF2-40B4-BE49-F238E27FC236}">
                <a16:creationId xmlns:a16="http://schemas.microsoft.com/office/drawing/2014/main" id="{15AE8320-57A7-488F-9796-556351EA1D5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430186" y="2749550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矩形 54">
            <a:extLst>
              <a:ext uri="{FF2B5EF4-FFF2-40B4-BE49-F238E27FC236}">
                <a16:creationId xmlns:a16="http://schemas.microsoft.com/office/drawing/2014/main" id="{4E79EA1C-81BE-40E6-8952-21CD6528E90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312915" y="2749550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PA-矩形 55">
            <a:extLst>
              <a:ext uri="{FF2B5EF4-FFF2-40B4-BE49-F238E27FC236}">
                <a16:creationId xmlns:a16="http://schemas.microsoft.com/office/drawing/2014/main" id="{4285F874-055F-4FBB-9DB2-7B8CC2B294F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741912" y="2749550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PA-矩形 56">
            <a:extLst>
              <a:ext uri="{FF2B5EF4-FFF2-40B4-BE49-F238E27FC236}">
                <a16:creationId xmlns:a16="http://schemas.microsoft.com/office/drawing/2014/main" id="{1C01B4E1-F69B-4272-8A0E-0AC400521AA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053639" y="2749550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PA-右箭头 57">
            <a:extLst>
              <a:ext uri="{FF2B5EF4-FFF2-40B4-BE49-F238E27FC236}">
                <a16:creationId xmlns:a16="http://schemas.microsoft.com/office/drawing/2014/main" id="{C8F94B30-8011-409A-B2D6-72F4D104CD8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6200000">
            <a:off x="5967262" y="3304540"/>
            <a:ext cx="120307" cy="63158"/>
          </a:xfrm>
          <a:prstGeom prst="rightArrow">
            <a:avLst>
              <a:gd name="adj1" fmla="val 43321"/>
              <a:gd name="adj2" fmla="val 10009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PA-文本框 1">
            <a:extLst>
              <a:ext uri="{FF2B5EF4-FFF2-40B4-BE49-F238E27FC236}">
                <a16:creationId xmlns:a16="http://schemas.microsoft.com/office/drawing/2014/main" id="{F750D1C2-F034-4212-B2C6-A006E8D3A95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 flipH="1">
            <a:off x="5820973" y="3274828"/>
            <a:ext cx="2388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k=13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等腰三角形 8">
            <a:extLst>
              <a:ext uri="{FF2B5EF4-FFF2-40B4-BE49-F238E27FC236}">
                <a16:creationId xmlns:a16="http://schemas.microsoft.com/office/drawing/2014/main" id="{802E5C6F-FB7E-497D-9ED1-DA51D09CD84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996930" y="3212591"/>
            <a:ext cx="121920" cy="10510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PA-文本框 1">
            <a:extLst>
              <a:ext uri="{FF2B5EF4-FFF2-40B4-BE49-F238E27FC236}">
                <a16:creationId xmlns:a16="http://schemas.microsoft.com/office/drawing/2014/main" id="{53E655A7-30EC-4BE2-8842-B9740CF616F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 flipH="1">
            <a:off x="6806134" y="2179343"/>
            <a:ext cx="2388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这里是位置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next[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PA-等腰三角形 8">
            <a:extLst>
              <a:ext uri="{FF2B5EF4-FFF2-40B4-BE49-F238E27FC236}">
                <a16:creationId xmlns:a16="http://schemas.microsoft.com/office/drawing/2014/main" id="{9ECF0D70-664D-45F8-9D71-C44C1BFF6F5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rot="10800000">
            <a:off x="6589909" y="2358419"/>
            <a:ext cx="121920" cy="10510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PA-文本框 1">
            <a:extLst>
              <a:ext uri="{FF2B5EF4-FFF2-40B4-BE49-F238E27FC236}">
                <a16:creationId xmlns:a16="http://schemas.microsoft.com/office/drawing/2014/main" id="{4D4E14A9-1B3A-4F65-9E27-17D34FEBF7E8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 flipH="1">
            <a:off x="6547646" y="2148840"/>
            <a:ext cx="371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962D9CCF-DA4E-438C-90BF-6EA046A23ADF}"/>
              </a:ext>
            </a:extLst>
          </p:cNvPr>
          <p:cNvSpPr/>
          <p:nvPr/>
        </p:nvSpPr>
        <p:spPr>
          <a:xfrm>
            <a:off x="2926071" y="927278"/>
            <a:ext cx="3589020" cy="1648628"/>
          </a:xfrm>
          <a:custGeom>
            <a:avLst/>
            <a:gdLst>
              <a:gd name="connsiteX0" fmla="*/ 0 w 3589020"/>
              <a:gd name="connsiteY0" fmla="*/ 1648628 h 1648628"/>
              <a:gd name="connsiteX1" fmla="*/ 2125980 w 3589020"/>
              <a:gd name="connsiteY1" fmla="*/ 2708 h 1648628"/>
              <a:gd name="connsiteX2" fmla="*/ 3589020 w 3589020"/>
              <a:gd name="connsiteY2" fmla="*/ 1252388 h 1648628"/>
              <a:gd name="connsiteX3" fmla="*/ 3589020 w 3589020"/>
              <a:gd name="connsiteY3" fmla="*/ 1267628 h 16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020" h="1648628">
                <a:moveTo>
                  <a:pt x="0" y="1648628"/>
                </a:moveTo>
                <a:cubicBezTo>
                  <a:pt x="763905" y="858688"/>
                  <a:pt x="1527810" y="68748"/>
                  <a:pt x="2125980" y="2708"/>
                </a:cubicBezTo>
                <a:cubicBezTo>
                  <a:pt x="2724150" y="-63332"/>
                  <a:pt x="3332480" y="1098718"/>
                  <a:pt x="3589020" y="1252388"/>
                </a:cubicBezTo>
                <a:lnTo>
                  <a:pt x="3589020" y="1267628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PA-等腰三角形 8">
            <a:extLst>
              <a:ext uri="{FF2B5EF4-FFF2-40B4-BE49-F238E27FC236}">
                <a16:creationId xmlns:a16="http://schemas.microsoft.com/office/drawing/2014/main" id="{EECEB888-0BFB-4F41-ADCE-B99BA51A6AF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10800000">
            <a:off x="2853943" y="2356032"/>
            <a:ext cx="121920" cy="10510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PA-文本框 1">
            <a:extLst>
              <a:ext uri="{FF2B5EF4-FFF2-40B4-BE49-F238E27FC236}">
                <a16:creationId xmlns:a16="http://schemas.microsoft.com/office/drawing/2014/main" id="{632B6D99-3393-49E6-92AA-7502A94A4976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 flipH="1">
            <a:off x="2811680" y="2146453"/>
            <a:ext cx="371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PA-文本框 1">
            <a:extLst>
              <a:ext uri="{FF2B5EF4-FFF2-40B4-BE49-F238E27FC236}">
                <a16:creationId xmlns:a16="http://schemas.microsoft.com/office/drawing/2014/main" id="{6217B756-7249-4A76-A248-082E279B9938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 flipH="1">
            <a:off x="2183471" y="1851139"/>
            <a:ext cx="2388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询问这里的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next[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PA-矩形 75">
            <a:extLst>
              <a:ext uri="{FF2B5EF4-FFF2-40B4-BE49-F238E27FC236}">
                <a16:creationId xmlns:a16="http://schemas.microsoft.com/office/drawing/2014/main" id="{68B8338C-3874-4809-98F5-1D1E76316FC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752867" y="2679332"/>
            <a:ext cx="311727" cy="73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PA-矩形 76">
            <a:extLst>
              <a:ext uri="{FF2B5EF4-FFF2-40B4-BE49-F238E27FC236}">
                <a16:creationId xmlns:a16="http://schemas.microsoft.com/office/drawing/2014/main" id="{EB1C8672-83AF-484B-93C4-4CD4BCCED0E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065859" y="2680958"/>
            <a:ext cx="311727" cy="73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PA-矩形 77">
            <a:extLst>
              <a:ext uri="{FF2B5EF4-FFF2-40B4-BE49-F238E27FC236}">
                <a16:creationId xmlns:a16="http://schemas.microsoft.com/office/drawing/2014/main" id="{4CF7B184-A3B9-4CE0-B04F-450B28E029D1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378407" y="2680738"/>
            <a:ext cx="311727" cy="73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PA-矩形 78">
            <a:extLst>
              <a:ext uri="{FF2B5EF4-FFF2-40B4-BE49-F238E27FC236}">
                <a16:creationId xmlns:a16="http://schemas.microsoft.com/office/drawing/2014/main" id="{4E832FFC-FFCB-4CA7-BAD1-0DA4D7C08FAA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688047" y="2680404"/>
            <a:ext cx="311727" cy="73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PA-矩形 79">
            <a:extLst>
              <a:ext uri="{FF2B5EF4-FFF2-40B4-BE49-F238E27FC236}">
                <a16:creationId xmlns:a16="http://schemas.microsoft.com/office/drawing/2014/main" id="{54567E01-38A2-4EF5-8890-AE5C9B95F9E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130808" y="2607487"/>
            <a:ext cx="311727" cy="73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PA-矩形 80">
            <a:extLst>
              <a:ext uri="{FF2B5EF4-FFF2-40B4-BE49-F238E27FC236}">
                <a16:creationId xmlns:a16="http://schemas.microsoft.com/office/drawing/2014/main" id="{7C619D61-9EEB-4544-ABE9-E2BBE1040453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2442535" y="2607488"/>
            <a:ext cx="311727" cy="73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PA-矩形 81">
            <a:extLst>
              <a:ext uri="{FF2B5EF4-FFF2-40B4-BE49-F238E27FC236}">
                <a16:creationId xmlns:a16="http://schemas.microsoft.com/office/drawing/2014/main" id="{33EFAB62-8B75-48EC-9119-07E5626AE4AB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2754262" y="2607487"/>
            <a:ext cx="311727" cy="73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PA-矩形 82">
            <a:extLst>
              <a:ext uri="{FF2B5EF4-FFF2-40B4-BE49-F238E27FC236}">
                <a16:creationId xmlns:a16="http://schemas.microsoft.com/office/drawing/2014/main" id="{437420D2-46A2-4BFF-9D76-C710992A25C2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3065989" y="2607486"/>
            <a:ext cx="311727" cy="73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PA-文本框 1">
            <a:extLst>
              <a:ext uri="{FF2B5EF4-FFF2-40B4-BE49-F238E27FC236}">
                <a16:creationId xmlns:a16="http://schemas.microsoft.com/office/drawing/2014/main" id="{F281130A-5470-4055-87E8-5A9CC7BD1FB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 flipH="1">
            <a:off x="1659659" y="2302138"/>
            <a:ext cx="2388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next[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']=4</a:t>
            </a:r>
          </a:p>
        </p:txBody>
      </p:sp>
      <p:sp>
        <p:nvSpPr>
          <p:cNvPr id="85" name="PA-文本框 1">
            <a:extLst>
              <a:ext uri="{FF2B5EF4-FFF2-40B4-BE49-F238E27FC236}">
                <a16:creationId xmlns:a16="http://schemas.microsoft.com/office/drawing/2014/main" id="{57AB0887-F523-4F10-973B-FF5BB5A85D62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 flipH="1">
            <a:off x="1493283" y="2094423"/>
            <a:ext cx="2388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同色覆盖部分字符串相同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DDB27E9C-5207-464A-A420-39206616541E}"/>
              </a:ext>
            </a:extLst>
          </p:cNvPr>
          <p:cNvSpPr/>
          <p:nvPr/>
        </p:nvSpPr>
        <p:spPr>
          <a:xfrm>
            <a:off x="2921217" y="927278"/>
            <a:ext cx="3589020" cy="1648628"/>
          </a:xfrm>
          <a:custGeom>
            <a:avLst/>
            <a:gdLst>
              <a:gd name="connsiteX0" fmla="*/ 0 w 3589020"/>
              <a:gd name="connsiteY0" fmla="*/ 1648628 h 1648628"/>
              <a:gd name="connsiteX1" fmla="*/ 2125980 w 3589020"/>
              <a:gd name="connsiteY1" fmla="*/ 2708 h 1648628"/>
              <a:gd name="connsiteX2" fmla="*/ 3589020 w 3589020"/>
              <a:gd name="connsiteY2" fmla="*/ 1252388 h 1648628"/>
              <a:gd name="connsiteX3" fmla="*/ 3589020 w 3589020"/>
              <a:gd name="connsiteY3" fmla="*/ 1267628 h 16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020" h="1648628">
                <a:moveTo>
                  <a:pt x="0" y="1648628"/>
                </a:moveTo>
                <a:cubicBezTo>
                  <a:pt x="763905" y="858688"/>
                  <a:pt x="1527810" y="68748"/>
                  <a:pt x="2125980" y="2708"/>
                </a:cubicBezTo>
                <a:cubicBezTo>
                  <a:pt x="2724150" y="-63332"/>
                  <a:pt x="3332480" y="1098718"/>
                  <a:pt x="3589020" y="1252388"/>
                </a:cubicBezTo>
                <a:lnTo>
                  <a:pt x="3589020" y="1267628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PA-矩形 75">
            <a:extLst>
              <a:ext uri="{FF2B5EF4-FFF2-40B4-BE49-F238E27FC236}">
                <a16:creationId xmlns:a16="http://schemas.microsoft.com/office/drawing/2014/main" id="{2A809CAE-9670-4DBE-AE57-EEBC202842E1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495004" y="2674351"/>
            <a:ext cx="311727" cy="73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PA-矩形 76">
            <a:extLst>
              <a:ext uri="{FF2B5EF4-FFF2-40B4-BE49-F238E27FC236}">
                <a16:creationId xmlns:a16="http://schemas.microsoft.com/office/drawing/2014/main" id="{491C8F9D-C6DA-4234-A35C-19B1647B8C2A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6806731" y="2674352"/>
            <a:ext cx="311727" cy="73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PA-矩形 77">
            <a:extLst>
              <a:ext uri="{FF2B5EF4-FFF2-40B4-BE49-F238E27FC236}">
                <a16:creationId xmlns:a16="http://schemas.microsoft.com/office/drawing/2014/main" id="{F369451B-FA94-44E2-A33B-C857BFD4996E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118458" y="2674351"/>
            <a:ext cx="311727" cy="73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PA-矩形 78">
            <a:extLst>
              <a:ext uri="{FF2B5EF4-FFF2-40B4-BE49-F238E27FC236}">
                <a16:creationId xmlns:a16="http://schemas.microsoft.com/office/drawing/2014/main" id="{29674186-0480-4C4C-9768-888BF75F3887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7430185" y="2674350"/>
            <a:ext cx="311727" cy="73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PA-文本框 1">
            <a:extLst>
              <a:ext uri="{FF2B5EF4-FFF2-40B4-BE49-F238E27FC236}">
                <a16:creationId xmlns:a16="http://schemas.microsoft.com/office/drawing/2014/main" id="{085B6A9B-E92A-4FEB-9984-75974E84112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 flipH="1">
            <a:off x="6425739" y="2420563"/>
            <a:ext cx="2388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(next[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]=next[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']=4)</a:t>
            </a:r>
          </a:p>
        </p:txBody>
      </p:sp>
      <p:sp>
        <p:nvSpPr>
          <p:cNvPr id="92" name="PA-文本框 1">
            <a:extLst>
              <a:ext uri="{FF2B5EF4-FFF2-40B4-BE49-F238E27FC236}">
                <a16:creationId xmlns:a16="http://schemas.microsoft.com/office/drawing/2014/main" id="{380D89C9-D7DD-4437-B37D-C1FDC14BA0EF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 flipH="1">
            <a:off x="4677287" y="1413926"/>
            <a:ext cx="2388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另一种情况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93" name="PA-矩形 82">
            <a:extLst>
              <a:ext uri="{FF2B5EF4-FFF2-40B4-BE49-F238E27FC236}">
                <a16:creationId xmlns:a16="http://schemas.microsoft.com/office/drawing/2014/main" id="{0930553B-BF89-4A6F-AE2A-38616D2803D0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001131" y="2679884"/>
            <a:ext cx="311727" cy="73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PA-矩形 82">
            <a:extLst>
              <a:ext uri="{FF2B5EF4-FFF2-40B4-BE49-F238E27FC236}">
                <a16:creationId xmlns:a16="http://schemas.microsoft.com/office/drawing/2014/main" id="{6702E856-BF17-4CAA-BBA7-AFD61555F34C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3377712" y="2607485"/>
            <a:ext cx="311727" cy="73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PA-矩形 82">
            <a:extLst>
              <a:ext uri="{FF2B5EF4-FFF2-40B4-BE49-F238E27FC236}">
                <a16:creationId xmlns:a16="http://schemas.microsoft.com/office/drawing/2014/main" id="{C2E9A0F6-230B-4F38-8B0F-907FC3911F0C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3688046" y="2611119"/>
            <a:ext cx="311727" cy="73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PA-矩形 82">
            <a:extLst>
              <a:ext uri="{FF2B5EF4-FFF2-40B4-BE49-F238E27FC236}">
                <a16:creationId xmlns:a16="http://schemas.microsoft.com/office/drawing/2014/main" id="{3BE9CDD3-A580-497B-8A4B-249ECB7B605B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4311501" y="2680738"/>
            <a:ext cx="311727" cy="73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PA-矩形 78">
            <a:extLst>
              <a:ext uri="{FF2B5EF4-FFF2-40B4-BE49-F238E27FC236}">
                <a16:creationId xmlns:a16="http://schemas.microsoft.com/office/drawing/2014/main" id="{D99CBC5F-E2EB-457F-8941-1374F1D74D9A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7740495" y="2673154"/>
            <a:ext cx="311727" cy="747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PA-矩形 78">
            <a:extLst>
              <a:ext uri="{FF2B5EF4-FFF2-40B4-BE49-F238E27FC236}">
                <a16:creationId xmlns:a16="http://schemas.microsoft.com/office/drawing/2014/main" id="{A72EB090-C185-4F5A-83A6-999F0095D872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8052222" y="2674578"/>
            <a:ext cx="311727" cy="747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PA-文本框 1">
            <a:extLst>
              <a:ext uri="{FF2B5EF4-FFF2-40B4-BE49-F238E27FC236}">
                <a16:creationId xmlns:a16="http://schemas.microsoft.com/office/drawing/2014/main" id="{7C0A99FD-3D5F-4200-A5CA-00355EF7EC08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 flipH="1">
            <a:off x="4048188" y="1511526"/>
            <a:ext cx="2388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此时能确定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next[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]=next[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']=6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PA-左中括号 101">
            <a:extLst>
              <a:ext uri="{FF2B5EF4-FFF2-40B4-BE49-F238E27FC236}">
                <a16:creationId xmlns:a16="http://schemas.microsoft.com/office/drawing/2014/main" id="{19847341-AA0F-44C9-A1B6-EB76C3B210A9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 rot="16200000">
            <a:off x="4364537" y="2995908"/>
            <a:ext cx="213282" cy="628365"/>
          </a:xfrm>
          <a:prstGeom prst="lef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PA-文本框 1">
            <a:extLst>
              <a:ext uri="{FF2B5EF4-FFF2-40B4-BE49-F238E27FC236}">
                <a16:creationId xmlns:a16="http://schemas.microsoft.com/office/drawing/2014/main" id="{1493D8B0-7583-42A9-9C94-CD6564D7EC47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 flipH="1">
            <a:off x="4175881" y="3243766"/>
            <a:ext cx="1049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必不相等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PA-左中括号 101">
            <a:extLst>
              <a:ext uri="{FF2B5EF4-FFF2-40B4-BE49-F238E27FC236}">
                <a16:creationId xmlns:a16="http://schemas.microsoft.com/office/drawing/2014/main" id="{D559D32E-8326-4A0E-BC02-557CF49A3EF8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 rot="16200000">
            <a:off x="6723652" y="1527193"/>
            <a:ext cx="213282" cy="4094020"/>
          </a:xfrm>
          <a:prstGeom prst="lef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PA-文本框 1">
            <a:extLst>
              <a:ext uri="{FF2B5EF4-FFF2-40B4-BE49-F238E27FC236}">
                <a16:creationId xmlns:a16="http://schemas.microsoft.com/office/drawing/2014/main" id="{C836726D-A1EA-404B-9675-BE56ABFB1CF0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 flipH="1">
            <a:off x="6540953" y="3490998"/>
            <a:ext cx="1049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必不相等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PA-左中括号 101">
            <a:extLst>
              <a:ext uri="{FF2B5EF4-FFF2-40B4-BE49-F238E27FC236}">
                <a16:creationId xmlns:a16="http://schemas.microsoft.com/office/drawing/2014/main" id="{2A69A53C-456D-467B-8D5D-1FC305EAC6CF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rot="16200000">
            <a:off x="6421265" y="1466825"/>
            <a:ext cx="213282" cy="4698788"/>
          </a:xfrm>
          <a:prstGeom prst="lef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PA-文本框 1">
            <a:extLst>
              <a:ext uri="{FF2B5EF4-FFF2-40B4-BE49-F238E27FC236}">
                <a16:creationId xmlns:a16="http://schemas.microsoft.com/office/drawing/2014/main" id="{A6F7038C-F91A-4455-8621-3A17BAF0F6D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 flipH="1">
            <a:off x="5936184" y="3733014"/>
            <a:ext cx="1207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可能相等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PA-左中括号 101">
            <a:extLst>
              <a:ext uri="{FF2B5EF4-FFF2-40B4-BE49-F238E27FC236}">
                <a16:creationId xmlns:a16="http://schemas.microsoft.com/office/drawing/2014/main" id="{8BE5F6CF-3959-4842-A1F4-19FE42DA99E0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 rot="5400000">
            <a:off x="6223089" y="263862"/>
            <a:ext cx="213282" cy="4378860"/>
          </a:xfrm>
          <a:prstGeom prst="lef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PA-文本框 1">
            <a:extLst>
              <a:ext uri="{FF2B5EF4-FFF2-40B4-BE49-F238E27FC236}">
                <a16:creationId xmlns:a16="http://schemas.microsoft.com/office/drawing/2014/main" id="{A1059B0F-E529-4565-9A5E-791761BB25DF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 flipH="1">
            <a:off x="5790008" y="2068202"/>
            <a:ext cx="1207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逐个往后比较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PA-矩形 82">
            <a:extLst>
              <a:ext uri="{FF2B5EF4-FFF2-40B4-BE49-F238E27FC236}">
                <a16:creationId xmlns:a16="http://schemas.microsoft.com/office/drawing/2014/main" id="{6BE3D173-77D2-4BE1-9306-1DEBF7590500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8361115" y="2673154"/>
            <a:ext cx="311727" cy="73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PA-矩形 82">
            <a:extLst>
              <a:ext uri="{FF2B5EF4-FFF2-40B4-BE49-F238E27FC236}">
                <a16:creationId xmlns:a16="http://schemas.microsoft.com/office/drawing/2014/main" id="{9107AED2-F373-4CFC-BC13-0057791E7CAD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8672842" y="2673154"/>
            <a:ext cx="311727" cy="73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PA-矩形 82">
            <a:extLst>
              <a:ext uri="{FF2B5EF4-FFF2-40B4-BE49-F238E27FC236}">
                <a16:creationId xmlns:a16="http://schemas.microsoft.com/office/drawing/2014/main" id="{48EDF223-D68A-4637-876D-D653816386AE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8978855" y="2673154"/>
            <a:ext cx="311727" cy="73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PA-矩形 82">
            <a:extLst>
              <a:ext uri="{FF2B5EF4-FFF2-40B4-BE49-F238E27FC236}">
                <a16:creationId xmlns:a16="http://schemas.microsoft.com/office/drawing/2014/main" id="{27AC28F2-AF87-4DE3-8110-79B5BB8E2291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4004068" y="2614524"/>
            <a:ext cx="311727" cy="73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PA-矩形 82">
            <a:extLst>
              <a:ext uri="{FF2B5EF4-FFF2-40B4-BE49-F238E27FC236}">
                <a16:creationId xmlns:a16="http://schemas.microsoft.com/office/drawing/2014/main" id="{872EE9CC-A213-484E-BD7E-829EED3C96DF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4315795" y="2614524"/>
            <a:ext cx="311727" cy="73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PA-矩形 82">
            <a:extLst>
              <a:ext uri="{FF2B5EF4-FFF2-40B4-BE49-F238E27FC236}">
                <a16:creationId xmlns:a16="http://schemas.microsoft.com/office/drawing/2014/main" id="{0DF1F22A-49EE-4DAC-8C97-853119B8D749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4621808" y="2614524"/>
            <a:ext cx="311727" cy="73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PA-文本框 1">
            <a:extLst>
              <a:ext uri="{FF2B5EF4-FFF2-40B4-BE49-F238E27FC236}">
                <a16:creationId xmlns:a16="http://schemas.microsoft.com/office/drawing/2014/main" id="{5DEB4ED0-FEB9-460D-A37C-034611B9BA2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 flipH="1">
            <a:off x="6188789" y="3561595"/>
            <a:ext cx="1207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PA-矩形 36">
            <a:extLst>
              <a:ext uri="{FF2B5EF4-FFF2-40B4-BE49-F238E27FC236}">
                <a16:creationId xmlns:a16="http://schemas.microsoft.com/office/drawing/2014/main" id="{8EE30F4C-E950-4322-8EE4-69488EF4BC16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2130121" y="2752598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PA-矩形 37">
            <a:extLst>
              <a:ext uri="{FF2B5EF4-FFF2-40B4-BE49-F238E27FC236}">
                <a16:creationId xmlns:a16="http://schemas.microsoft.com/office/drawing/2014/main" id="{6F3E258B-A1E5-4115-BDAE-D36A88D0AC2A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2441848" y="2752599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PA-矩形 38">
            <a:extLst>
              <a:ext uri="{FF2B5EF4-FFF2-40B4-BE49-F238E27FC236}">
                <a16:creationId xmlns:a16="http://schemas.microsoft.com/office/drawing/2014/main" id="{82C57DD2-889B-4FF7-890D-F5D0D996E38F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2753575" y="2752598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PA-矩形 39">
            <a:extLst>
              <a:ext uri="{FF2B5EF4-FFF2-40B4-BE49-F238E27FC236}">
                <a16:creationId xmlns:a16="http://schemas.microsoft.com/office/drawing/2014/main" id="{812DF1E2-2A64-4D05-B9DE-0F156A9FAAA9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3065302" y="2752597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PA-矩形 40">
            <a:extLst>
              <a:ext uri="{FF2B5EF4-FFF2-40B4-BE49-F238E27FC236}">
                <a16:creationId xmlns:a16="http://schemas.microsoft.com/office/drawing/2014/main" id="{C1E1E187-99DC-424D-B666-70E3BC8B50A9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3377029" y="2752596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PA-矩形 45">
            <a:extLst>
              <a:ext uri="{FF2B5EF4-FFF2-40B4-BE49-F238E27FC236}">
                <a16:creationId xmlns:a16="http://schemas.microsoft.com/office/drawing/2014/main" id="{A68BD745-B05E-46CE-B9DE-056DFD0F06D3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4000482" y="2752555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PA-矩形 46">
            <a:extLst>
              <a:ext uri="{FF2B5EF4-FFF2-40B4-BE49-F238E27FC236}">
                <a16:creationId xmlns:a16="http://schemas.microsoft.com/office/drawing/2014/main" id="{6716FB96-98E3-4E0E-940D-A7C70F16A19B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3688756" y="2752582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PA-矩形 54">
            <a:extLst>
              <a:ext uri="{FF2B5EF4-FFF2-40B4-BE49-F238E27FC236}">
                <a16:creationId xmlns:a16="http://schemas.microsoft.com/office/drawing/2014/main" id="{CC38DD9D-6075-4ADD-B1CA-A5A28A27F97E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4312208" y="2752555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PA-矩形 45">
            <a:extLst>
              <a:ext uri="{FF2B5EF4-FFF2-40B4-BE49-F238E27FC236}">
                <a16:creationId xmlns:a16="http://schemas.microsoft.com/office/drawing/2014/main" id="{0AF871AA-8547-48F2-87E6-5E0C32E49E2A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4624641" y="2752555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PA-矩形 36">
            <a:extLst>
              <a:ext uri="{FF2B5EF4-FFF2-40B4-BE49-F238E27FC236}">
                <a16:creationId xmlns:a16="http://schemas.microsoft.com/office/drawing/2014/main" id="{8CC8BBCE-4BE2-454C-B6EC-1F197543D803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6491983" y="2747944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PA-矩形 37">
            <a:extLst>
              <a:ext uri="{FF2B5EF4-FFF2-40B4-BE49-F238E27FC236}">
                <a16:creationId xmlns:a16="http://schemas.microsoft.com/office/drawing/2014/main" id="{FE761B80-8A98-4413-B727-17D4DED0EABF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6803710" y="2747945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PA-矩形 38">
            <a:extLst>
              <a:ext uri="{FF2B5EF4-FFF2-40B4-BE49-F238E27FC236}">
                <a16:creationId xmlns:a16="http://schemas.microsoft.com/office/drawing/2014/main" id="{3491CA99-9AB1-429A-B633-329F34EC10B7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7115437" y="2747944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PA-矩形 39">
            <a:extLst>
              <a:ext uri="{FF2B5EF4-FFF2-40B4-BE49-F238E27FC236}">
                <a16:creationId xmlns:a16="http://schemas.microsoft.com/office/drawing/2014/main" id="{39261076-3E4A-4E1B-9C59-5101718515A8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7427164" y="2747943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PA-矩形 40">
            <a:extLst>
              <a:ext uri="{FF2B5EF4-FFF2-40B4-BE49-F238E27FC236}">
                <a16:creationId xmlns:a16="http://schemas.microsoft.com/office/drawing/2014/main" id="{A8085945-E45B-4840-B19D-F9520A591A48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7738891" y="2747942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PA-矩形 45">
            <a:extLst>
              <a:ext uri="{FF2B5EF4-FFF2-40B4-BE49-F238E27FC236}">
                <a16:creationId xmlns:a16="http://schemas.microsoft.com/office/drawing/2014/main" id="{8692E50E-F264-4364-84DB-D2872534A53B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8362344" y="2747901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PA-矩形 46">
            <a:extLst>
              <a:ext uri="{FF2B5EF4-FFF2-40B4-BE49-F238E27FC236}">
                <a16:creationId xmlns:a16="http://schemas.microsoft.com/office/drawing/2014/main" id="{A1B720EE-A426-49EC-89A2-87BB60FA213B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8050618" y="2747928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PA-矩形 54">
            <a:extLst>
              <a:ext uri="{FF2B5EF4-FFF2-40B4-BE49-F238E27FC236}">
                <a16:creationId xmlns:a16="http://schemas.microsoft.com/office/drawing/2014/main" id="{23D34C85-9F25-4336-ACD1-DA405FE7DC1C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8674070" y="2747901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PA-矩形 45">
            <a:extLst>
              <a:ext uri="{FF2B5EF4-FFF2-40B4-BE49-F238E27FC236}">
                <a16:creationId xmlns:a16="http://schemas.microsoft.com/office/drawing/2014/main" id="{33A908A0-74E0-46C0-9E38-F732579ABFA5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8986503" y="2747901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PA-矩形 31">
            <a:extLst>
              <a:ext uri="{FF2B5EF4-FFF2-40B4-BE49-F238E27FC236}">
                <a16:creationId xmlns:a16="http://schemas.microsoft.com/office/drawing/2014/main" id="{38EDF53E-B8E1-4C87-BB09-6ADB1E19287E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5871552" y="2754804"/>
            <a:ext cx="311727" cy="62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PA-矩形 32">
            <a:extLst>
              <a:ext uri="{FF2B5EF4-FFF2-40B4-BE49-F238E27FC236}">
                <a16:creationId xmlns:a16="http://schemas.microsoft.com/office/drawing/2014/main" id="{761FCF8A-E4E1-40C9-BD5F-0675D2CF3165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6183279" y="2754805"/>
            <a:ext cx="311727" cy="62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PA-矩形 37">
            <a:extLst>
              <a:ext uri="{FF2B5EF4-FFF2-40B4-BE49-F238E27FC236}">
                <a16:creationId xmlns:a16="http://schemas.microsoft.com/office/drawing/2014/main" id="{CFDE5B3B-FF56-4B1C-8BFE-EC6AE6A2D183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2423860" y="2752816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PA-矩形 38">
            <a:extLst>
              <a:ext uri="{FF2B5EF4-FFF2-40B4-BE49-F238E27FC236}">
                <a16:creationId xmlns:a16="http://schemas.microsoft.com/office/drawing/2014/main" id="{EC3665A7-C247-482D-B696-1DB087A3C1F5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2735587" y="2752815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PA-矩形 39">
            <a:extLst>
              <a:ext uri="{FF2B5EF4-FFF2-40B4-BE49-F238E27FC236}">
                <a16:creationId xmlns:a16="http://schemas.microsoft.com/office/drawing/2014/main" id="{B9FF3129-EFD5-4987-87FD-9CBC83930590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3047314" y="2752814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PA-矩形 40">
            <a:extLst>
              <a:ext uri="{FF2B5EF4-FFF2-40B4-BE49-F238E27FC236}">
                <a16:creationId xmlns:a16="http://schemas.microsoft.com/office/drawing/2014/main" id="{8A3CCD6F-D639-49D7-A422-3201885CE7DD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3359041" y="2752813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PA-矩形 45">
            <a:extLst>
              <a:ext uri="{FF2B5EF4-FFF2-40B4-BE49-F238E27FC236}">
                <a16:creationId xmlns:a16="http://schemas.microsoft.com/office/drawing/2014/main" id="{19A40484-079E-48B7-B7F8-687E731E4812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3982494" y="2752772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PA-矩形 46">
            <a:extLst>
              <a:ext uri="{FF2B5EF4-FFF2-40B4-BE49-F238E27FC236}">
                <a16:creationId xmlns:a16="http://schemas.microsoft.com/office/drawing/2014/main" id="{F97C8C45-E5EB-4D5E-A5D8-32A113A385DA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3670768" y="2752799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PA-矩形 54">
            <a:extLst>
              <a:ext uri="{FF2B5EF4-FFF2-40B4-BE49-F238E27FC236}">
                <a16:creationId xmlns:a16="http://schemas.microsoft.com/office/drawing/2014/main" id="{8E35E3AB-FB45-4B2D-A7C2-D74FA53D09CE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4294220" y="2752772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PA-矩形 45">
            <a:extLst>
              <a:ext uri="{FF2B5EF4-FFF2-40B4-BE49-F238E27FC236}">
                <a16:creationId xmlns:a16="http://schemas.microsoft.com/office/drawing/2014/main" id="{C1D98837-777D-492A-AE61-AD52AF086880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4606653" y="2752772"/>
            <a:ext cx="311727" cy="7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PA-矩形 36">
            <a:extLst>
              <a:ext uri="{FF2B5EF4-FFF2-40B4-BE49-F238E27FC236}">
                <a16:creationId xmlns:a16="http://schemas.microsoft.com/office/drawing/2014/main" id="{8022634E-76E7-409F-B676-43130CD1B154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6491983" y="2753153"/>
            <a:ext cx="311727" cy="62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PA-矩形 37">
            <a:extLst>
              <a:ext uri="{FF2B5EF4-FFF2-40B4-BE49-F238E27FC236}">
                <a16:creationId xmlns:a16="http://schemas.microsoft.com/office/drawing/2014/main" id="{8B3EABE9-2FF6-45ED-A895-02D55E885D39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6803710" y="2753154"/>
            <a:ext cx="311727" cy="62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PA-矩形 38">
            <a:extLst>
              <a:ext uri="{FF2B5EF4-FFF2-40B4-BE49-F238E27FC236}">
                <a16:creationId xmlns:a16="http://schemas.microsoft.com/office/drawing/2014/main" id="{6FD391DD-842E-4D18-B7E2-BDF44F880173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7115437" y="2753153"/>
            <a:ext cx="311727" cy="62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PA-矩形 39">
            <a:extLst>
              <a:ext uri="{FF2B5EF4-FFF2-40B4-BE49-F238E27FC236}">
                <a16:creationId xmlns:a16="http://schemas.microsoft.com/office/drawing/2014/main" id="{8A1716A0-850D-42FF-874C-07225807518E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7427164" y="2753152"/>
            <a:ext cx="311727" cy="62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PA-矩形 40">
            <a:extLst>
              <a:ext uri="{FF2B5EF4-FFF2-40B4-BE49-F238E27FC236}">
                <a16:creationId xmlns:a16="http://schemas.microsoft.com/office/drawing/2014/main" id="{7205039E-1C33-4847-BA5D-5278D39B9B68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7738891" y="2753151"/>
            <a:ext cx="311727" cy="62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PA-矩形 45">
            <a:extLst>
              <a:ext uri="{FF2B5EF4-FFF2-40B4-BE49-F238E27FC236}">
                <a16:creationId xmlns:a16="http://schemas.microsoft.com/office/drawing/2014/main" id="{D3DCA3C1-4F67-413F-8B98-FE7FA03ABA4A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8362344" y="2753110"/>
            <a:ext cx="311727" cy="62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PA-矩形 46">
            <a:extLst>
              <a:ext uri="{FF2B5EF4-FFF2-40B4-BE49-F238E27FC236}">
                <a16:creationId xmlns:a16="http://schemas.microsoft.com/office/drawing/2014/main" id="{54A3A52A-1DF8-4E95-8BDB-DDDEF5787502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8050618" y="2753137"/>
            <a:ext cx="311727" cy="62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PA-矩形 54">
            <a:extLst>
              <a:ext uri="{FF2B5EF4-FFF2-40B4-BE49-F238E27FC236}">
                <a16:creationId xmlns:a16="http://schemas.microsoft.com/office/drawing/2014/main" id="{0D5AD204-6F6B-42AA-BBB5-0C88CC0DD6FB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8674070" y="2753110"/>
            <a:ext cx="311727" cy="62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PA-矩形 45">
            <a:extLst>
              <a:ext uri="{FF2B5EF4-FFF2-40B4-BE49-F238E27FC236}">
                <a16:creationId xmlns:a16="http://schemas.microsoft.com/office/drawing/2014/main" id="{17CC4427-97EA-4A1A-95F4-87AECD814083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8986503" y="2753110"/>
            <a:ext cx="311727" cy="62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0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1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decel="50000" fill="hold" grpId="2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14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entr" presetSubtype="0" decel="50000" fill="hold" grpId="1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25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7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29" dur="37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30" dur="37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37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37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34" dur="37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35" dur="37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37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37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39" dur="37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40" dur="37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37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37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44" dur="37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45" dur="37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37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37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49" dur="37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50" dur="37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37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37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54" dur="37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55" dur="37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37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37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59" dur="37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60" dur="37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37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37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64" dur="37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65" dur="37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37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37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69" dur="37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70" dur="37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37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37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74" dur="37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75" dur="37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37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7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79" dur="37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80" dur="37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37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37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84" dur="37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85" dur="37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37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37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89" dur="37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90" dur="37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37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375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94" dur="375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95" dur="375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375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375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99" dur="375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100" dur="375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375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375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104" dur="375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105" dur="375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375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0" presetClass="entr" presetSubtype="0" decel="5000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116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0" presetClass="entr" presetSubtype="0" decel="5000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5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127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0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0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0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0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0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2" presetClass="entr" presetSubtype="2" fill="remove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0" presetClass="entr" presetSubtype="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0" presetClass="entr" presetSubtype="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0" presetClass="entr" presetSubtype="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0" presetClass="entr" presetSubtype="0" decel="5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0" presetClass="entr" presetSubtype="0" decel="5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0" presetClass="entr" presetSubtype="0" decel="5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0" presetClass="entr" presetSubtype="0" decel="5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0" presetClass="entr" presetSubtype="0" decel="5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0" presetClass="entr" presetSubtype="0" decel="5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0" presetClass="entr" presetSubtype="0" decel="5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0" presetClass="entr" presetSubtype="0" decel="5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0" presetClass="entr" presetSubtype="0" fill="hold" grpId="1" nodeType="withEffect">
                                  <p:stCondLst>
                                    <p:cond delay="9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0" presetClass="entr" presetSubtype="0" decel="50000" fill="hold" grpId="2" nodeType="withEffect">
                                  <p:stCondLst>
                                    <p:cond delay="11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1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2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205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0" presetClass="entr" presetSubtype="0" fill="hold" grpId="0" nodeType="withEffect">
                                  <p:stCondLst>
                                    <p:cond delay="10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0" presetClass="entr" presetSubtype="0" decel="50000" fill="hold" grpId="1" nodeType="withEffect">
                                  <p:stCondLst>
                                    <p:cond delay="13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2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216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ntr" presetSubtype="8" fill="remove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0" presetClass="entr" presetSubtype="0" decel="50000" fill="hold" grpId="0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0" presetClass="entr" presetSubtype="0" decel="50000" fill="hold" grpId="0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0" presetClass="entr" presetSubtype="0" decel="5000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1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2" dur="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0" presetClass="entr" presetSubtype="0" decel="50000" fill="hold" grpId="0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0" presetClass="entr" presetSubtype="0" fill="hold" grpId="0" nodeType="withEffect">
                                  <p:stCondLst>
                                    <p:cond delay="12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0" presetClass="entr" presetSubtype="0" decel="50000" fill="hold" grpId="1" nodeType="withEffect">
                                  <p:stCondLst>
                                    <p:cond delay="1640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42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246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0" presetClass="entr" presetSubtype="0" fill="hold" grpId="0" nodeType="withEffect">
                                  <p:stCondLst>
                                    <p:cond delay="18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0" presetClass="entr" presetSubtype="0" decel="50000" fill="hold" grpId="1" nodeType="withEffect">
                                  <p:stCondLst>
                                    <p:cond delay="20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5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257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0" presetClass="entr" presetSubtype="0" decel="50000" fill="hold" grpId="0" nodeType="withEffect">
                                  <p:stCondLst>
                                    <p:cond delay="207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0" presetClass="entr" presetSubtype="0" decel="50000" fill="hold" grpId="0" nodeType="withEffect">
                                  <p:stCondLst>
                                    <p:cond delay="207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0" presetClass="entr" presetSubtype="0" decel="50000" fill="hold" grpId="0" nodeType="withEffect">
                                  <p:stCondLst>
                                    <p:cond delay="207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0" presetClass="entr" presetSubtype="0" decel="50000" fill="hold" grpId="0" nodeType="withEffect">
                                  <p:stCondLst>
                                    <p:cond delay="214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0" presetClass="entr" presetSubtype="0" decel="50000" fill="hold" grpId="0" nodeType="withEffect">
                                  <p:stCondLst>
                                    <p:cond delay="214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0" presetClass="entr" presetSubtype="0" decel="50000" fill="hold" grpId="0" nodeType="withEffect">
                                  <p:stCondLst>
                                    <p:cond delay="214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0" presetClass="entr" presetSubtype="0" fill="hold" grpId="0" nodeType="withEffect">
                                  <p:stCondLst>
                                    <p:cond delay="24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8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0" presetClass="entr" presetSubtype="0" decel="50000" fill="hold" grpId="1" nodeType="withEffect">
                                  <p:stCondLst>
                                    <p:cond delay="255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28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9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0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292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0" presetClass="entr" presetSubtype="0" fill="hold" grpId="0" nodeType="withEffect">
                                  <p:stCondLst>
                                    <p:cond delay="2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0" presetClass="entr" presetSubtype="0" decel="50000" fill="hold" grpId="1" nodeType="withEffect">
                                  <p:stCondLst>
                                    <p:cond delay="2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9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0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1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2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303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0" presetClass="entr" presetSubtype="0" fill="hold" grpId="0" nodeType="withEffect">
                                  <p:stCondLst>
                                    <p:cond delay="24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0" presetClass="entr" presetSubtype="0" decel="50000" fill="hold" grpId="1" nodeType="withEffect">
                                  <p:stCondLst>
                                    <p:cond delay="28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10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1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2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314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0" presetClass="entr" presetSubtype="0" fill="hold" grpId="0" nodeType="withEffect">
                                  <p:stCondLst>
                                    <p:cond delay="25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0" presetClass="entr" presetSubtype="0" decel="50000" fill="hold" grpId="1" nodeType="withEffect">
                                  <p:stCondLst>
                                    <p:cond delay="2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1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2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325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0" presetClass="entr" presetSubtype="0" fill="hold" grpId="0" nodeType="withEffect">
                                  <p:stCondLst>
                                    <p:cond delay="252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0" presetClass="entr" presetSubtype="0" decel="50000" fill="hold" grpId="1" nodeType="withEffect">
                                  <p:stCondLst>
                                    <p:cond delay="28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32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5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336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0" presetClass="entr" presetSubtype="0" fill="hold" grpId="0" nodeType="withEffect">
                                  <p:stCondLst>
                                    <p:cond delay="26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0" presetClass="entr" presetSubtype="0" decel="50000" fill="hold" grpId="1" nodeType="withEffect">
                                  <p:stCondLst>
                                    <p:cond delay="2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5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347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0" presetClass="entr" presetSubtype="0" fill="hold" grpId="0" nodeType="withEffect">
                                  <p:stCondLst>
                                    <p:cond delay="263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0" presetClass="entr" presetSubtype="0" decel="50000" fill="hold" grpId="1" nodeType="withEffect">
                                  <p:stCondLst>
                                    <p:cond delay="28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5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5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358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0" presetClass="entr" presetSubtype="0" fill="hold" grpId="0" nodeType="withEffect">
                                  <p:stCondLst>
                                    <p:cond delay="2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0" presetClass="entr" presetSubtype="0" decel="50000" fill="hold" grpId="1" nodeType="withEffect">
                                  <p:stCondLst>
                                    <p:cond delay="3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5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369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0" presetClass="entr" presetSubtype="0" fill="hold" grpId="0" nodeType="withEffect">
                                  <p:stCondLst>
                                    <p:cond delay="280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0" presetClass="entr" presetSubtype="0" decel="50000" fill="hold" grpId="1" nodeType="withEffect">
                                  <p:stCondLst>
                                    <p:cond delay="315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37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9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380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42" presetClass="path" presetSubtype="0" accel="50000" decel="50000" fill="hold" grpId="2" nodeType="withEffect">
                                  <p:stCondLst>
                                    <p:cond delay="29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6.25E-7 1.11111E-6 L 0.06289 1.11111E-6 " pathEditMode="relative" rAng="0" ptsTypes="AA">
                                      <p:cBhvr>
                                        <p:cTn id="383" dur="19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0"/>
                                    </p:animMotion>
                                  </p:childTnLst>
                                </p:cTn>
                              </p:par>
                              <p:par>
                                <p:cTn id="384" presetID="42" presetClass="path" presetSubtype="0" accel="50000" decel="50000" fill="hold" grpId="2" nodeType="withEffect">
                                  <p:stCondLst>
                                    <p:cond delay="29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04167E-6 1.11111E-6 L 0.05729 0.00324 " pathEditMode="relative" rAng="0" ptsTypes="AA">
                                      <p:cBhvr>
                                        <p:cTn id="385" dur="19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162"/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0" presetClass="entr" presetSubtype="0" fill="hold" grpId="0" nodeType="withEffect">
                                  <p:stCondLst>
                                    <p:cond delay="29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0" presetClass="entr" presetSubtype="0" fill="hold" grpId="0" nodeType="withEffect">
                                  <p:stCondLst>
                                    <p:cond delay="29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0" presetClass="entr" presetSubtype="0" fill="hold" grpId="0" nodeType="withEffect">
                                  <p:stCondLst>
                                    <p:cond delay="30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0" presetClass="entr" presetSubtype="0" fill="hold" grpId="0" nodeType="withEffect">
                                  <p:stCondLst>
                                    <p:cond delay="30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2" presetID="0" presetClass="entr" presetSubtype="0" fill="hold" grpId="0" nodeType="withEffect">
                                  <p:stCondLst>
                                    <p:cond delay="30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0" presetClass="entr" presetSubtype="0" fill="hold" grpId="0" nodeType="withEffect">
                                  <p:stCondLst>
                                    <p:cond delay="30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0" presetClass="entr" presetSubtype="0" fill="hold" grpId="0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4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0" presetClass="entr" presetSubtype="0" decel="50000" fill="hold" grpId="1" nodeType="withEffect">
                                  <p:stCondLst>
                                    <p:cond delay="352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415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419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426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43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440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44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454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46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46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7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47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48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48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496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50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510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51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524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53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42" presetClass="path" presetSubtype="0" accel="5000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6.25E-7 2.22222E-6 L 0.05091 0.00162 " pathEditMode="relative" rAng="0" ptsTypes="AA">
                                      <p:cBhvr>
                                        <p:cTn id="534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69"/>
                                    </p:animMotion>
                                  </p:childTnLst>
                                </p:cTn>
                              </p:par>
                              <p:par>
                                <p:cTn id="535" presetID="42" presetClass="path" presetSubtype="0" accel="5000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2.59259E-6 L 0.04896 0.00092 " pathEditMode="relative" rAng="0" ptsTypes="AA">
                                      <p:cBhvr>
                                        <p:cTn id="53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46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4" dur="375" autoRev="1" fill="remov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575" dur="375" autoRev="1" fill="remov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576" dur="375" autoRev="1" fill="remov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7" dur="375" autoRev="1" fill="remov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27" presetClass="emph" presetSubtype="0" fill="remove" grpId="0" nodeType="withEffect">
                                  <p:stCondLst>
                                    <p:cond delay="3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9" dur="375" autoRev="1" fill="remov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animClr clrSpc="rgb" dir="cw">
                                      <p:cBhvr>
                                        <p:cTn id="580" dur="375" autoRev="1" fill="remov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  <p:set>
                                      <p:cBhvr>
                                        <p:cTn id="581" dur="375" autoRev="1" fill="remov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2" dur="375" autoRev="1" fill="remov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58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0" presetClass="entr" presetSubtype="0" decel="50000" fill="hold" grpId="1" nodeType="withEffect">
                                  <p:stCondLst>
                                    <p:cond delay="3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9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59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5" presetID="0" presetClass="entr" presetSubtype="0" decel="50000" fill="hold" grpId="2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9" presetID="0" presetClass="entr" presetSubtype="0" decel="50000" fill="hold" grpId="2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3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7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5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1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5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5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5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9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3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7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1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5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9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3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7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1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9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5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9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9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3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7" presetID="0" presetClass="entr" presetSubtype="0" decel="50000" fill="hold" grpId="1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2" grpId="1"/>
      <p:bldP spid="2" grpId="2"/>
      <p:bldP spid="42" grpId="0"/>
      <p:bldP spid="42" grpId="1"/>
      <p:bldP spid="43" grpId="0" animBg="1"/>
      <p:bldP spid="43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9" grpId="0" animBg="1"/>
      <p:bldP spid="9" grpId="1" animBg="1"/>
      <p:bldP spid="60" grpId="0"/>
      <p:bldP spid="61" grpId="0" animBg="1"/>
      <p:bldP spid="63" grpId="0"/>
      <p:bldP spid="66" grpId="0" animBg="1"/>
      <p:bldP spid="69" grpId="0" animBg="1"/>
      <p:bldP spid="70" grpId="0"/>
      <p:bldP spid="71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1"/>
      <p:bldP spid="84" grpId="2"/>
      <p:bldP spid="85" grpId="0"/>
      <p:bldP spid="85" grpId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1" grpId="1"/>
      <p:bldP spid="92" grpId="0"/>
      <p:bldP spid="92" grpId="1"/>
      <p:bldP spid="93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/>
      <p:bldP spid="101" grpId="1"/>
      <p:bldP spid="102" grpId="0" animBg="1"/>
      <p:bldP spid="102" grpId="1" animBg="1"/>
      <p:bldP spid="103" grpId="0"/>
      <p:bldP spid="103" grpId="1"/>
      <p:bldP spid="105" grpId="0" animBg="1"/>
      <p:bldP spid="105" grpId="1" animBg="1"/>
      <p:bldP spid="106" grpId="0"/>
      <p:bldP spid="106" grpId="1"/>
      <p:bldP spid="107" grpId="0" animBg="1"/>
      <p:bldP spid="107" grpId="1" animBg="1"/>
      <p:bldP spid="108" grpId="0"/>
      <p:bldP spid="108" grpId="1"/>
      <p:bldP spid="109" grpId="0" animBg="1"/>
      <p:bldP spid="109" grpId="1" animBg="1"/>
      <p:bldP spid="109" grpId="2" animBg="1"/>
      <p:bldP spid="110" grpId="0"/>
      <p:bldP spid="110" grpId="1"/>
      <p:bldP spid="110" grpId="2"/>
      <p:bldP spid="111" grpId="0" animBg="1"/>
      <p:bldP spid="112" grpId="0" animBg="1" autoUpdateAnimBg="0"/>
      <p:bldP spid="113" grpId="0" animBg="1" autoUpdateAnimBg="0"/>
      <p:bldP spid="114" grpId="0" animBg="1"/>
      <p:bldP spid="115" grpId="0" animBg="1"/>
      <p:bldP spid="116" grpId="0" animBg="1" autoUpdateAnimBg="0"/>
      <p:bldP spid="120" grpId="0"/>
      <p:bldP spid="120" grpId="1"/>
      <p:bldP spid="121" grpId="0" animBg="1"/>
      <p:bldP spid="121" grpId="1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93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鉴航</dc:creator>
  <cp:lastModifiedBy>姚 鉴航</cp:lastModifiedBy>
  <cp:revision>22</cp:revision>
  <dcterms:created xsi:type="dcterms:W3CDTF">2019-08-20T04:10:00Z</dcterms:created>
  <dcterms:modified xsi:type="dcterms:W3CDTF">2019-08-20T15:29:07Z</dcterms:modified>
</cp:coreProperties>
</file>