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7" r:id="rId4"/>
    <p:sldId id="263" r:id="rId5"/>
    <p:sldId id="264" r:id="rId6"/>
    <p:sldId id="265" r:id="rId7"/>
    <p:sldId id="266" r:id="rId8"/>
    <p:sldId id="260" r:id="rId9"/>
    <p:sldId id="261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4838" autoAdjust="0"/>
  </p:normalViewPr>
  <p:slideViewPr>
    <p:cSldViewPr snapToGrid="0">
      <p:cViewPr varScale="1">
        <p:scale>
          <a:sx n="41" d="100"/>
          <a:sy n="41" d="100"/>
        </p:scale>
        <p:origin x="6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3EFA3-C137-4FF8-A631-C3BB05AECAB2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97089-3256-410F-B20F-E3253C34B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3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Survey</a:t>
            </a:r>
          </a:p>
          <a:p>
            <a:r>
              <a:rPr lang="en-US" dirty="0"/>
              <a:t>Limit 10;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7089-3256-410F-B20F-E3253C34B2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2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question,</a:t>
            </a:r>
          </a:p>
          <a:p>
            <a:r>
              <a:rPr lang="en-US" dirty="0"/>
              <a:t> COUNT(DISTINCT </a:t>
            </a:r>
            <a:r>
              <a:rPr lang="en-US" dirty="0" err="1"/>
              <a:t>user_id</a:t>
            </a:r>
            <a:r>
              <a:rPr lang="en-US" dirty="0"/>
              <a:t>)</a:t>
            </a:r>
          </a:p>
          <a:p>
            <a:r>
              <a:rPr lang="en-US" dirty="0"/>
              <a:t>FROM survey</a:t>
            </a:r>
          </a:p>
          <a:p>
            <a:r>
              <a:rPr lang="en-US" dirty="0"/>
              <a:t>GROUP BY question;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Excel Percentage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formula:  =500/500*100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500                       100%</a:t>
            </a:r>
            <a:br>
              <a:rPr lang="en-US" dirty="0"/>
            </a:br>
            <a:r>
              <a:rPr lang="en-US" dirty="0"/>
              <a:t>475                        95%</a:t>
            </a:r>
            <a:br>
              <a:rPr lang="en-US" dirty="0"/>
            </a:br>
            <a:r>
              <a:rPr lang="en-US" dirty="0"/>
              <a:t>380                        76%</a:t>
            </a:r>
            <a:br>
              <a:rPr lang="en-US" dirty="0"/>
            </a:br>
            <a:r>
              <a:rPr lang="en-US" dirty="0"/>
              <a:t>361                        72%</a:t>
            </a:r>
            <a:br>
              <a:rPr lang="en-US" dirty="0"/>
            </a:br>
            <a:r>
              <a:rPr lang="en-US" dirty="0"/>
              <a:t>270                         54%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question(s) of the quiz have a lower completion rates?</a:t>
            </a:r>
            <a:br>
              <a:rPr lang="en-US" dirty="0"/>
            </a:br>
            <a:r>
              <a:rPr lang="en-US" dirty="0"/>
              <a:t>Which colors do you like?  And When was your last eye exam?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What do you think the reason?</a:t>
            </a:r>
            <a:br>
              <a:rPr lang="en-US" dirty="0"/>
            </a:br>
            <a:r>
              <a:rPr lang="en-US" dirty="0"/>
              <a:t>Well, people get tired answering survey questions.  I don’t think colors plays a huge role in picking glasses.  Eye exam questions I just don’t see the relevance of the question.  I figure people answering the survey might had the same though.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7089-3256-410F-B20F-E3253C34B2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</a:t>
            </a:r>
            <a:br>
              <a:rPr lang="en-US" dirty="0"/>
            </a:br>
            <a:r>
              <a:rPr lang="en-US" dirty="0"/>
              <a:t>FROM quiz</a:t>
            </a:r>
            <a:br>
              <a:rPr lang="en-US" dirty="0"/>
            </a:br>
            <a:r>
              <a:rPr lang="en-US" dirty="0"/>
              <a:t>Limit 5;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7089-3256-410F-B20F-E3253C34B2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88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home_try_on</a:t>
            </a:r>
            <a:br>
              <a:rPr lang="en-US" dirty="0"/>
            </a:br>
            <a:r>
              <a:rPr lang="en-US" dirty="0"/>
              <a:t>LIMIT 5;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7089-3256-410F-B20F-E3253C34B2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51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</a:t>
            </a:r>
            <a:br>
              <a:rPr lang="en-US" dirty="0"/>
            </a:br>
            <a:r>
              <a:rPr lang="en-US" dirty="0"/>
              <a:t>FROM purchases</a:t>
            </a:r>
            <a:br>
              <a:rPr lang="en-US" dirty="0"/>
            </a:br>
            <a:r>
              <a:rPr lang="en-US" dirty="0"/>
              <a:t>LIMIT 5;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7089-3256-410F-B20F-E3253C34B2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08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DISTINCT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q.user_id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h.user_id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NULL AS 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is_home_try_on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h.number_of_pairs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p.user_id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NOT NULL AS '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is_purchase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quiz q 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 JOIN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home_try_on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 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q.user_id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h.user_id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 JOIN purchase p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p.user_id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q.user_id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LIMIT 10;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some actionable insights for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Warby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Parker?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97089-3256-410F-B20F-E3253C34B2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6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500-FF09-4896-BB30-8A38D4651C1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95C7-7250-480E-B9C7-E2BF64F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3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500-FF09-4896-BB30-8A38D4651C1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95C7-7250-480E-B9C7-E2BF64F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5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500-FF09-4896-BB30-8A38D4651C1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95C7-7250-480E-B9C7-E2BF64F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53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500-FF09-4896-BB30-8A38D4651C1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95C7-7250-480E-B9C7-E2BF64F47F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3274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500-FF09-4896-BB30-8A38D4651C1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95C7-7250-480E-B9C7-E2BF64F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14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500-FF09-4896-BB30-8A38D4651C1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95C7-7250-480E-B9C7-E2BF64F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07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500-FF09-4896-BB30-8A38D4651C1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95C7-7250-480E-B9C7-E2BF64F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82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500-FF09-4896-BB30-8A38D4651C1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95C7-7250-480E-B9C7-E2BF64F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500-FF09-4896-BB30-8A38D4651C1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95C7-7250-480E-B9C7-E2BF64F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500-FF09-4896-BB30-8A38D4651C1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95C7-7250-480E-B9C7-E2BF64F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7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500-FF09-4896-BB30-8A38D4651C1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95C7-7250-480E-B9C7-E2BF64F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9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500-FF09-4896-BB30-8A38D4651C1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95C7-7250-480E-B9C7-E2BF64F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1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500-FF09-4896-BB30-8A38D4651C1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95C7-7250-480E-B9C7-E2BF64F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0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500-FF09-4896-BB30-8A38D4651C1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95C7-7250-480E-B9C7-E2BF64F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500-FF09-4896-BB30-8A38D4651C1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95C7-7250-480E-B9C7-E2BF64F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2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500-FF09-4896-BB30-8A38D4651C1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95C7-7250-480E-B9C7-E2BF64F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4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500-FF09-4896-BB30-8A38D4651C1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C95C7-7250-480E-B9C7-E2BF64F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8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4D7500-FF09-4896-BB30-8A38D4651C1F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C95C7-7250-480E-B9C7-E2BF64F4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6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E25C-376F-4D00-9E61-C9636C352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Warby</a:t>
            </a:r>
            <a:r>
              <a:rPr lang="en-US" dirty="0"/>
              <a:t> Parker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8E5C6-7647-420B-8DE9-7F2861378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Charles Klecka</a:t>
            </a:r>
            <a:br>
              <a:rPr lang="en-US"/>
            </a:br>
            <a:r>
              <a:rPr lang="en-US"/>
              <a:t>July 5, 2018</a:t>
            </a:r>
          </a:p>
        </p:txBody>
      </p:sp>
    </p:spTree>
    <p:extLst>
      <p:ext uri="{BB962C8B-B14F-4D97-AF65-F5344CB8AC3E}">
        <p14:creationId xmlns:p14="http://schemas.microsoft.com/office/powerpoint/2010/main" val="98308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0650-851E-46B6-870A-01B4C233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555FF-3944-4CFF-B755-3ABBCA1F6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75" y="3415125"/>
            <a:ext cx="7681626" cy="1470787"/>
          </a:xfrm>
        </p:spPr>
      </p:pic>
    </p:spTree>
    <p:extLst>
      <p:ext uri="{BB962C8B-B14F-4D97-AF65-F5344CB8AC3E}">
        <p14:creationId xmlns:p14="http://schemas.microsoft.com/office/powerpoint/2010/main" val="286891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C8FE-938A-45F9-8808-A16E0AB8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3B83-A354-4B09-AA69-9D6F1725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Purchase columns:</a:t>
            </a:r>
            <a:br>
              <a:rPr lang="en-US" dirty="0"/>
            </a:br>
            <a:r>
              <a:rPr lang="en-US" dirty="0"/>
              <a:t>                 </a:t>
            </a:r>
            <a:r>
              <a:rPr lang="en-US" dirty="0" err="1"/>
              <a:t>user_id</a:t>
            </a:r>
            <a:br>
              <a:rPr lang="en-US" dirty="0"/>
            </a:br>
            <a:r>
              <a:rPr lang="en-US" dirty="0"/>
              <a:t>                  </a:t>
            </a:r>
            <a:r>
              <a:rPr lang="en-US" dirty="0" err="1"/>
              <a:t>product_id</a:t>
            </a:r>
            <a:br>
              <a:rPr lang="en-US" dirty="0"/>
            </a:br>
            <a:r>
              <a:rPr lang="en-US" dirty="0"/>
              <a:t>	          style</a:t>
            </a:r>
            <a:br>
              <a:rPr lang="en-US" dirty="0"/>
            </a:br>
            <a:r>
              <a:rPr lang="en-US" dirty="0"/>
              <a:t>	          </a:t>
            </a:r>
            <a:r>
              <a:rPr lang="en-US" dirty="0" err="1"/>
              <a:t>model_name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1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E5A8-72EA-4170-844B-FCA69142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DC50D-08FD-4BA5-9618-3D8EEEF91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62" y="3373211"/>
            <a:ext cx="6142252" cy="1554615"/>
          </a:xfrm>
        </p:spPr>
      </p:pic>
    </p:spTree>
    <p:extLst>
      <p:ext uri="{BB962C8B-B14F-4D97-AF65-F5344CB8AC3E}">
        <p14:creationId xmlns:p14="http://schemas.microsoft.com/office/powerpoint/2010/main" val="409993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6CE3-D832-4614-B0E5-6A6CB9B2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27E70-1E54-4655-A37D-E3CD8D3CD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96" y="2771179"/>
            <a:ext cx="7887383" cy="2758679"/>
          </a:xfrm>
        </p:spPr>
      </p:pic>
    </p:spTree>
    <p:extLst>
      <p:ext uri="{BB962C8B-B14F-4D97-AF65-F5344CB8AC3E}">
        <p14:creationId xmlns:p14="http://schemas.microsoft.com/office/powerpoint/2010/main" val="250973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3440-9C96-4182-8C9E-5173FA7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3A92-30D9-4437-B1E3-9C1AFA89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 Get Familiar with </a:t>
            </a:r>
            <a:r>
              <a:rPr lang="en-US" dirty="0" err="1"/>
              <a:t>Warby</a:t>
            </a:r>
            <a:r>
              <a:rPr lang="en-US" dirty="0"/>
              <a:t> Parker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2. Quiz Funnel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3.A/B Testing with Home Try-on Funnel </a:t>
            </a:r>
          </a:p>
        </p:txBody>
      </p:sp>
    </p:spTree>
    <p:extLst>
      <p:ext uri="{BB962C8B-B14F-4D97-AF65-F5344CB8AC3E}">
        <p14:creationId xmlns:p14="http://schemas.microsoft.com/office/powerpoint/2010/main" val="12116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0EB6-B4F7-44DF-BCA8-2CD4B04A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Warby</a:t>
            </a:r>
            <a:r>
              <a:rPr lang="en-US" dirty="0"/>
              <a:t> Parker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47584-1BBA-4063-AE31-850CDAF35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transformative lifestyle brand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Founded 2010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Warby</a:t>
            </a:r>
            <a:r>
              <a:rPr lang="en-US" dirty="0"/>
              <a:t> Parker believes in creative thinking, smart design and doing good in the world.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9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DA94-4466-4F88-B46D-8F69A99A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F221-0004-4994-8206-FA6DEDF6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table has the following Columns</a:t>
            </a:r>
            <a:br>
              <a:rPr lang="en-US" dirty="0"/>
            </a:br>
            <a:r>
              <a:rPr lang="en-US" dirty="0"/>
              <a:t> 	Question</a:t>
            </a:r>
            <a:br>
              <a:rPr lang="en-US" dirty="0"/>
            </a:br>
            <a:r>
              <a:rPr lang="en-US" dirty="0"/>
              <a:t> 	</a:t>
            </a:r>
            <a:r>
              <a:rPr lang="en-US" dirty="0" err="1"/>
              <a:t>User_id</a:t>
            </a:r>
            <a:br>
              <a:rPr lang="en-US" dirty="0"/>
            </a:br>
            <a:r>
              <a:rPr lang="en-US" dirty="0"/>
              <a:t> 	Response</a:t>
            </a:r>
          </a:p>
        </p:txBody>
      </p:sp>
    </p:spTree>
    <p:extLst>
      <p:ext uri="{BB962C8B-B14F-4D97-AF65-F5344CB8AC3E}">
        <p14:creationId xmlns:p14="http://schemas.microsoft.com/office/powerpoint/2010/main" val="235984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4964-8B96-4500-9FF9-6E881BFA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D4EFD-2462-4595-BF71-8E9CED15B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13" y="2778800"/>
            <a:ext cx="7727350" cy="2743438"/>
          </a:xfrm>
        </p:spPr>
      </p:pic>
    </p:spTree>
    <p:extLst>
      <p:ext uri="{BB962C8B-B14F-4D97-AF65-F5344CB8AC3E}">
        <p14:creationId xmlns:p14="http://schemas.microsoft.com/office/powerpoint/2010/main" val="90268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B8DE-A6C3-4EDD-BDB9-33EF92FE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 of each question.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02B19C-F94E-4445-AF37-30C767D8A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24" y="3377022"/>
            <a:ext cx="7940728" cy="1546994"/>
          </a:xfrm>
        </p:spPr>
      </p:pic>
    </p:spTree>
    <p:extLst>
      <p:ext uri="{BB962C8B-B14F-4D97-AF65-F5344CB8AC3E}">
        <p14:creationId xmlns:p14="http://schemas.microsoft.com/office/powerpoint/2010/main" val="360036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97CD-64EC-4BBD-AAEF-536CE560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Try-On Funnel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9372-BD79-47F3-931F-59C68A00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 Columns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user_id</a:t>
            </a:r>
            <a:br>
              <a:rPr lang="en-US" dirty="0"/>
            </a:br>
            <a:r>
              <a:rPr lang="en-US" dirty="0"/>
              <a:t>            style</a:t>
            </a:r>
            <a:br>
              <a:rPr lang="en-US" dirty="0"/>
            </a:br>
            <a:r>
              <a:rPr lang="en-US" dirty="0"/>
              <a:t>             fit</a:t>
            </a:r>
            <a:br>
              <a:rPr lang="en-US" dirty="0"/>
            </a:br>
            <a:r>
              <a:rPr lang="en-US" dirty="0"/>
              <a:t>             shape</a:t>
            </a:r>
            <a:br>
              <a:rPr lang="en-US" dirty="0"/>
            </a:br>
            <a:r>
              <a:rPr lang="en-US" dirty="0"/>
              <a:t>             color</a:t>
            </a:r>
          </a:p>
        </p:txBody>
      </p:sp>
    </p:spTree>
    <p:extLst>
      <p:ext uri="{BB962C8B-B14F-4D97-AF65-F5344CB8AC3E}">
        <p14:creationId xmlns:p14="http://schemas.microsoft.com/office/powerpoint/2010/main" val="76094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1ED8-B408-4DBA-ABC3-A657B2BD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23986-45A9-4688-BA55-223DA4041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10" y="3418935"/>
            <a:ext cx="7803556" cy="1463167"/>
          </a:xfrm>
        </p:spPr>
      </p:pic>
    </p:spTree>
    <p:extLst>
      <p:ext uri="{BB962C8B-B14F-4D97-AF65-F5344CB8AC3E}">
        <p14:creationId xmlns:p14="http://schemas.microsoft.com/office/powerpoint/2010/main" val="412478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C8FF-D0AB-499B-839B-05B4DC9E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15324-1BA3-40AE-B31E-E034DE34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Home_try_on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user_id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number_of</a:t>
            </a:r>
            <a:r>
              <a:rPr lang="en-US" dirty="0"/>
              <a:t> pairs</a:t>
            </a:r>
            <a:br>
              <a:rPr lang="en-US" dirty="0"/>
            </a:br>
            <a:r>
              <a:rPr lang="en-US" dirty="0"/>
              <a:t>        address </a:t>
            </a:r>
          </a:p>
        </p:txBody>
      </p:sp>
    </p:spTree>
    <p:extLst>
      <p:ext uri="{BB962C8B-B14F-4D97-AF65-F5344CB8AC3E}">
        <p14:creationId xmlns:p14="http://schemas.microsoft.com/office/powerpoint/2010/main" val="1455180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93</Words>
  <Application>Microsoft Office PowerPoint</Application>
  <PresentationFormat>Widescreen</PresentationFormat>
  <Paragraphs>31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Warby Parker</vt:lpstr>
      <vt:lpstr>Table of Contents</vt:lpstr>
      <vt:lpstr>Warby Parker</vt:lpstr>
      <vt:lpstr>Style Quiz</vt:lpstr>
      <vt:lpstr>PowerPoint Presentation</vt:lpstr>
      <vt:lpstr>Responses of each question.</vt:lpstr>
      <vt:lpstr>Home Try-On Funnel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Left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Klecka</dc:creator>
  <cp:lastModifiedBy>Charles Klecka</cp:lastModifiedBy>
  <cp:revision>11</cp:revision>
  <dcterms:created xsi:type="dcterms:W3CDTF">2018-07-04T19:31:55Z</dcterms:created>
  <dcterms:modified xsi:type="dcterms:W3CDTF">2018-07-05T21:21:49Z</dcterms:modified>
</cp:coreProperties>
</file>