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409" r:id="rId4"/>
    <p:sldId id="411" r:id="rId5"/>
    <p:sldId id="410" r:id="rId6"/>
    <p:sldId id="488" r:id="rId7"/>
    <p:sldId id="490" r:id="rId8"/>
    <p:sldId id="420" r:id="rId9"/>
    <p:sldId id="471" r:id="rId10"/>
    <p:sldId id="460" r:id="rId11"/>
    <p:sldId id="462" r:id="rId12"/>
    <p:sldId id="413" r:id="rId13"/>
    <p:sldId id="423" r:id="rId14"/>
    <p:sldId id="482" r:id="rId15"/>
    <p:sldId id="483" r:id="rId16"/>
    <p:sldId id="416" r:id="rId17"/>
    <p:sldId id="426" r:id="rId18"/>
    <p:sldId id="457" r:id="rId19"/>
    <p:sldId id="45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32"/>
        <p:guide pos="377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1.jpeg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image" Target="../media/image1.jpeg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image" Target="../media/image5.png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image" Target="../media/image4.jpeg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image" Target="../media/image5.png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image" Target="../media/image4.jpeg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5" Type="http://schemas.openxmlformats.org/officeDocument/2006/relationships/tags" Target="../tags/tag108.xml"/><Relationship Id="rId14" Type="http://schemas.openxmlformats.org/officeDocument/2006/relationships/tags" Target="../tags/tag107.xml"/><Relationship Id="rId13" Type="http://schemas.openxmlformats.org/officeDocument/2006/relationships/tags" Target="../tags/tag106.xml"/><Relationship Id="rId12" Type="http://schemas.openxmlformats.org/officeDocument/2006/relationships/tags" Target="../tags/tag105.xml"/><Relationship Id="rId11" Type="http://schemas.openxmlformats.org/officeDocument/2006/relationships/tags" Target="../tags/tag104.xml"/><Relationship Id="rId10" Type="http://schemas.openxmlformats.org/officeDocument/2006/relationships/tags" Target="../tags/tag10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image" Target="../media/image5.png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image" Target="../media/image4.jpe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image" Target="../media/image5.png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image" Target="../media/image4.jpeg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3" Type="http://schemas.openxmlformats.org/officeDocument/2006/relationships/tags" Target="../tags/tag129.xml"/><Relationship Id="rId12" Type="http://schemas.openxmlformats.org/officeDocument/2006/relationships/tags" Target="../tags/tag128.xml"/><Relationship Id="rId11" Type="http://schemas.openxmlformats.org/officeDocument/2006/relationships/tags" Target="../tags/tag127.xml"/><Relationship Id="rId10" Type="http://schemas.openxmlformats.org/officeDocument/2006/relationships/tags" Target="../tags/tag12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image" Target="../media/image5.png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image" Target="../media/image4.jpeg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2" Type="http://schemas.openxmlformats.org/officeDocument/2006/relationships/tags" Target="../tags/tag138.xml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image" Target="../media/image5.png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image" Target="../media/image4.jpeg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image" Target="../media/image2.png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image" Target="../media/image1.jpeg"/><Relationship Id="rId10" Type="http://schemas.openxmlformats.org/officeDocument/2006/relationships/tags" Target="../tags/tag15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image" Target="../media/image3.png"/><Relationship Id="rId10" Type="http://schemas.openxmlformats.org/officeDocument/2006/relationships/tags" Target="../tags/tag1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7" Type="http://schemas.openxmlformats.org/officeDocument/2006/relationships/tags" Target="../tags/tag166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image" Target="../media/image3.png"/><Relationship Id="rId11" Type="http://schemas.openxmlformats.org/officeDocument/2006/relationships/image" Target="../media/image5.png"/><Relationship Id="rId10" Type="http://schemas.openxmlformats.org/officeDocument/2006/relationships/tags" Target="../tags/tag1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tags" Target="../tags/tag180.xml"/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image" Target="../media/image3.png"/><Relationship Id="rId11" Type="http://schemas.openxmlformats.org/officeDocument/2006/relationships/image" Target="../media/image5.png"/><Relationship Id="rId10" Type="http://schemas.openxmlformats.org/officeDocument/2006/relationships/tags" Target="../tags/tag18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89.xml"/><Relationship Id="rId8" Type="http://schemas.openxmlformats.org/officeDocument/2006/relationships/tags" Target="../tags/tag188.xml"/><Relationship Id="rId7" Type="http://schemas.openxmlformats.org/officeDocument/2006/relationships/tags" Target="../tags/tag187.xml"/><Relationship Id="rId6" Type="http://schemas.openxmlformats.org/officeDocument/2006/relationships/tags" Target="../tags/tag186.xml"/><Relationship Id="rId5" Type="http://schemas.openxmlformats.org/officeDocument/2006/relationships/tags" Target="../tags/tag185.xml"/><Relationship Id="rId4" Type="http://schemas.openxmlformats.org/officeDocument/2006/relationships/tags" Target="../tags/tag184.xml"/><Relationship Id="rId3" Type="http://schemas.openxmlformats.org/officeDocument/2006/relationships/tags" Target="../tags/tag183.xml"/><Relationship Id="rId2" Type="http://schemas.openxmlformats.org/officeDocument/2006/relationships/image" Target="../media/image3.png"/><Relationship Id="rId10" Type="http://schemas.openxmlformats.org/officeDocument/2006/relationships/tags" Target="../tags/tag19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image" Target="../media/image3.png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06.xml"/><Relationship Id="rId8" Type="http://schemas.openxmlformats.org/officeDocument/2006/relationships/tags" Target="../tags/tag205.xml"/><Relationship Id="rId7" Type="http://schemas.openxmlformats.org/officeDocument/2006/relationships/tags" Target="../tags/tag204.xml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" Type="http://schemas.openxmlformats.org/officeDocument/2006/relationships/image" Target="../media/image1.jpeg"/><Relationship Id="rId10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 userDrawn="1">
            <p:custDataLst>
              <p:tags r:id="rId6"/>
            </p:custDataLst>
          </p:nvPr>
        </p:nvSpPr>
        <p:spPr>
          <a:xfrm>
            <a:off x="2736942" y="2026057"/>
            <a:ext cx="7142517" cy="2764031"/>
          </a:xfrm>
          <a:prstGeom prst="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7"/>
            </p:custDataLst>
          </p:nvPr>
        </p:nvSpPr>
        <p:spPr>
          <a:xfrm rot="21430005">
            <a:off x="2905214" y="2025417"/>
            <a:ext cx="6857650" cy="2839247"/>
          </a:xfrm>
          <a:prstGeom prst="rect">
            <a:avLst/>
          </a:prstGeom>
          <a:solidFill>
            <a:schemeClr val="bg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 rotWithShape="1">
          <a:blip r:embed="rId9" cstate="email"/>
          <a:srcRect/>
          <a:stretch>
            <a:fillRect/>
          </a:stretch>
        </p:blipFill>
        <p:spPr>
          <a:xfrm>
            <a:off x="98198" y="-42441"/>
            <a:ext cx="4434841" cy="3535680"/>
          </a:xfrm>
          <a:prstGeom prst="rect">
            <a:avLst/>
          </a:prstGeom>
        </p:spPr>
      </p:pic>
      <p:cxnSp>
        <p:nvCxnSpPr>
          <p:cNvPr id="14" name="直接连接符 13"/>
          <p:cNvCxnSpPr/>
          <p:nvPr userDrawn="1">
            <p:custDataLst>
              <p:tags r:id="rId10"/>
            </p:custDataLst>
          </p:nvPr>
        </p:nvCxnSpPr>
        <p:spPr>
          <a:xfrm>
            <a:off x="6228019" y="4118039"/>
            <a:ext cx="4381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1"/>
            </p:custDataLst>
          </p:nvPr>
        </p:nvSpPr>
        <p:spPr>
          <a:xfrm>
            <a:off x="4365592" y="3575336"/>
            <a:ext cx="4161600" cy="496800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3355449" y="2015591"/>
            <a:ext cx="6184800" cy="1515918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lnSpc>
                <a:spcPct val="100000"/>
              </a:lnSpc>
              <a:defRPr sz="7800" b="0" u="none" strike="noStrike" kern="1200" cap="none" spc="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4673531" y="4285016"/>
            <a:ext cx="1800000" cy="35640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ctr">
              <a:buNone/>
              <a:defRPr sz="1600"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6521550" y="4285816"/>
            <a:ext cx="1800000" cy="35640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ctr">
              <a:buNone/>
              <a:defRPr sz="1600"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97822" y="96139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>
            <p:custDataLst>
              <p:tags r:id="rId6"/>
            </p:custDataLst>
          </p:nvPr>
        </p:nvSpPr>
        <p:spPr>
          <a:xfrm>
            <a:off x="2524739" y="2026055"/>
            <a:ext cx="7142517" cy="2222687"/>
          </a:xfrm>
          <a:prstGeom prst="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7"/>
            </p:custDataLst>
          </p:nvPr>
        </p:nvSpPr>
        <p:spPr>
          <a:xfrm rot="21430005">
            <a:off x="2677772" y="2025794"/>
            <a:ext cx="6857650" cy="2222687"/>
          </a:xfrm>
          <a:prstGeom prst="rect">
            <a:avLst/>
          </a:prstGeom>
          <a:solidFill>
            <a:schemeClr val="bg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 userDrawn="1">
            <p:custDataLst>
              <p:tags r:id="rId8"/>
            </p:custDataLst>
          </p:nvPr>
        </p:nvCxnSpPr>
        <p:spPr>
          <a:xfrm>
            <a:off x="5096952" y="3217730"/>
            <a:ext cx="212596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4681731" y="2638688"/>
            <a:ext cx="2829600" cy="554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lnSpc>
                <a:spcPct val="100000"/>
              </a:lnSpc>
              <a:defRPr sz="30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3700941" y="3268225"/>
            <a:ext cx="4791600" cy="69748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600" b="0" i="0" u="none" strike="noStrike" kern="1200" cap="none" spc="1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>
              <p:custDataLst>
                <p:tags r:id="rId5"/>
              </p:custDataLst>
            </p:nvPr>
          </p:nvSpPr>
          <p:spPr>
            <a:xfrm>
              <a:off x="292054" y="304775"/>
              <a:ext cx="11607893" cy="6248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Viner Hand ITC" panose="03070502030502020203" charset="0"/>
                <a:cs typeface="Viner Hand ITC" panose="03070502030502020203" charset="0"/>
                <a:sym typeface="+mn-ea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0" y="47094"/>
              <a:ext cx="1126682" cy="89824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 userDrawn="1">
              <p:custDataLst>
                <p:tags r:id="rId5"/>
              </p:custDataLst>
            </p:nvPr>
          </p:nvSpPr>
          <p:spPr>
            <a:xfrm>
              <a:off x="292054" y="304775"/>
              <a:ext cx="11607893" cy="6248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Viner Hand ITC" panose="03070502030502020203" charset="0"/>
                <a:sym typeface="+mn-ea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0" y="47094"/>
              <a:ext cx="1126682" cy="89824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7" name="图片 6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8" name="矩形 7"/>
            <p:cNvSpPr/>
            <p:nvPr userDrawn="1">
              <p:custDataLst>
                <p:tags r:id="rId5"/>
              </p:custDataLst>
            </p:nvPr>
          </p:nvSpPr>
          <p:spPr>
            <a:xfrm>
              <a:off x="292054" y="304775"/>
              <a:ext cx="11607893" cy="6248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Viner Hand ITC" panose="03070502030502020203" charset="0"/>
                <a:cs typeface="Viner Hand ITC" panose="03070502030502020203" charset="0"/>
                <a:sym typeface="+mn-ea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0" y="47094"/>
              <a:ext cx="1126682" cy="89824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>
              <p:custDataLst>
                <p:tags r:id="rId5"/>
              </p:custDataLst>
            </p:nvPr>
          </p:nvSpPr>
          <p:spPr>
            <a:xfrm>
              <a:off x="292054" y="304775"/>
              <a:ext cx="11607893" cy="6248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Viner Hand ITC" panose="03070502030502020203" charset="0"/>
                <a:cs typeface="Viner Hand ITC" panose="03070502030502020203" charset="0"/>
                <a:sym typeface="+mn-ea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0" y="47094"/>
              <a:ext cx="1126682" cy="89824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>
              <p:custDataLst>
                <p:tags r:id="rId5"/>
              </p:custDataLst>
            </p:nvPr>
          </p:nvSpPr>
          <p:spPr>
            <a:xfrm>
              <a:off x="292054" y="304775"/>
              <a:ext cx="11607893" cy="6248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Viner Hand ITC" panose="03070502030502020203" charset="0"/>
                <a:cs typeface="Viner Hand ITC" panose="03070502030502020203" charset="0"/>
                <a:sym typeface="+mn-ea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0" y="47094"/>
              <a:ext cx="1126682" cy="898248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>
              <p:custDataLst>
                <p:tags r:id="rId5"/>
              </p:custDataLst>
            </p:nvPr>
          </p:nvSpPr>
          <p:spPr>
            <a:xfrm>
              <a:off x="292054" y="304775"/>
              <a:ext cx="11607893" cy="6248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Viner Hand ITC" panose="03070502030502020203" charset="0"/>
                <a:cs typeface="Viner Hand ITC" panose="03070502030502020203" charset="0"/>
                <a:sym typeface="+mn-ea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0" y="47094"/>
              <a:ext cx="1126682" cy="898248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3"/>
            </p:custDataLst>
          </p:nvPr>
        </p:nvSpPr>
        <p:spPr>
          <a:xfrm>
            <a:off x="2524739" y="2026056"/>
            <a:ext cx="7142517" cy="179379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 rot="21430005">
            <a:off x="2667173" y="2026056"/>
            <a:ext cx="6857650" cy="1793796"/>
          </a:xfrm>
          <a:prstGeom prst="rect">
            <a:avLst/>
          </a:prstGeom>
          <a:solidFill>
            <a:schemeClr val="bg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 cstate="email"/>
          <a:srcRect/>
          <a:stretch>
            <a:fillRect/>
          </a:stretch>
        </p:blipFill>
        <p:spPr>
          <a:xfrm>
            <a:off x="98198" y="0"/>
            <a:ext cx="4434841" cy="35356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3952575" y="2339765"/>
            <a:ext cx="4287600" cy="1324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0" i="0" u="none" strike="noStrike" kern="1200" cap="none" spc="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9962756" y="6504071"/>
            <a:ext cx="189186" cy="1681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10241280" y="6504071"/>
            <a:ext cx="189186" cy="1681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5"/>
            </p:custDataLst>
          </p:nvPr>
        </p:nvSpPr>
        <p:spPr>
          <a:xfrm>
            <a:off x="10519804" y="6504071"/>
            <a:ext cx="189186" cy="1681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6"/>
            </p:custDataLst>
          </p:nvPr>
        </p:nvSpPr>
        <p:spPr>
          <a:xfrm>
            <a:off x="10808838" y="6504071"/>
            <a:ext cx="1093602" cy="1681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0" y="47094"/>
            <a:ext cx="1126682" cy="89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0" y="47094"/>
            <a:ext cx="1126682" cy="89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3"/>
            </p:custDataLst>
          </p:nvPr>
        </p:nvSpPr>
        <p:spPr>
          <a:xfrm>
            <a:off x="295910" y="304800"/>
            <a:ext cx="11607800" cy="6248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76092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>
            <a:off x="98198" y="-42441"/>
            <a:ext cx="2993789" cy="238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12.xml"/><Relationship Id="rId23" Type="http://schemas.openxmlformats.org/officeDocument/2006/relationships/tags" Target="../tags/tag211.xml"/><Relationship Id="rId22" Type="http://schemas.openxmlformats.org/officeDocument/2006/relationships/tags" Target="../tags/tag210.xml"/><Relationship Id="rId21" Type="http://schemas.openxmlformats.org/officeDocument/2006/relationships/tags" Target="../tags/tag209.xml"/><Relationship Id="rId20" Type="http://schemas.openxmlformats.org/officeDocument/2006/relationships/tags" Target="../tags/tag20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0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2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" Type="http://schemas.openxmlformats.org/officeDocument/2006/relationships/tags" Target="../tags/tag21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11.xml"/><Relationship Id="rId8" Type="http://schemas.openxmlformats.org/officeDocument/2006/relationships/tags" Target="../tags/tag310.xml"/><Relationship Id="rId7" Type="http://schemas.openxmlformats.org/officeDocument/2006/relationships/tags" Target="../tags/tag309.xml"/><Relationship Id="rId6" Type="http://schemas.openxmlformats.org/officeDocument/2006/relationships/tags" Target="../tags/tag308.xml"/><Relationship Id="rId5" Type="http://schemas.openxmlformats.org/officeDocument/2006/relationships/tags" Target="../tags/tag307.xml"/><Relationship Id="rId4" Type="http://schemas.openxmlformats.org/officeDocument/2006/relationships/tags" Target="../tags/tag306.xml"/><Relationship Id="rId3" Type="http://schemas.openxmlformats.org/officeDocument/2006/relationships/tags" Target="../tags/tag305.xm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321.xml"/><Relationship Id="rId20" Type="http://schemas.openxmlformats.org/officeDocument/2006/relationships/image" Target="../media/image16.png"/><Relationship Id="rId2" Type="http://schemas.openxmlformats.org/officeDocument/2006/relationships/tags" Target="../tags/tag304.xml"/><Relationship Id="rId19" Type="http://schemas.openxmlformats.org/officeDocument/2006/relationships/tags" Target="../tags/tag320.xml"/><Relationship Id="rId18" Type="http://schemas.openxmlformats.org/officeDocument/2006/relationships/image" Target="../media/image15.png"/><Relationship Id="rId17" Type="http://schemas.openxmlformats.org/officeDocument/2006/relationships/tags" Target="../tags/tag319.xml"/><Relationship Id="rId16" Type="http://schemas.openxmlformats.org/officeDocument/2006/relationships/tags" Target="../tags/tag318.xml"/><Relationship Id="rId15" Type="http://schemas.openxmlformats.org/officeDocument/2006/relationships/tags" Target="../tags/tag317.xml"/><Relationship Id="rId14" Type="http://schemas.openxmlformats.org/officeDocument/2006/relationships/tags" Target="../tags/tag316.xml"/><Relationship Id="rId13" Type="http://schemas.openxmlformats.org/officeDocument/2006/relationships/tags" Target="../tags/tag315.xml"/><Relationship Id="rId12" Type="http://schemas.openxmlformats.org/officeDocument/2006/relationships/tags" Target="../tags/tag314.xml"/><Relationship Id="rId11" Type="http://schemas.openxmlformats.org/officeDocument/2006/relationships/tags" Target="../tags/tag313.xml"/><Relationship Id="rId10" Type="http://schemas.openxmlformats.org/officeDocument/2006/relationships/tags" Target="../tags/tag312.xml"/><Relationship Id="rId1" Type="http://schemas.openxmlformats.org/officeDocument/2006/relationships/tags" Target="../tags/tag30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30.xml"/><Relationship Id="rId8" Type="http://schemas.openxmlformats.org/officeDocument/2006/relationships/tags" Target="../tags/tag329.xml"/><Relationship Id="rId7" Type="http://schemas.openxmlformats.org/officeDocument/2006/relationships/tags" Target="../tags/tag328.xml"/><Relationship Id="rId6" Type="http://schemas.openxmlformats.org/officeDocument/2006/relationships/tags" Target="../tags/tag327.xml"/><Relationship Id="rId5" Type="http://schemas.openxmlformats.org/officeDocument/2006/relationships/tags" Target="../tags/tag326.xml"/><Relationship Id="rId4" Type="http://schemas.openxmlformats.org/officeDocument/2006/relationships/tags" Target="../tags/tag325.xml"/><Relationship Id="rId3" Type="http://schemas.openxmlformats.org/officeDocument/2006/relationships/tags" Target="../tags/tag324.xml"/><Relationship Id="rId2" Type="http://schemas.openxmlformats.org/officeDocument/2006/relationships/tags" Target="../tags/tag323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337.xml"/><Relationship Id="rId16" Type="http://schemas.openxmlformats.org/officeDocument/2006/relationships/image" Target="../media/image17.png"/><Relationship Id="rId15" Type="http://schemas.openxmlformats.org/officeDocument/2006/relationships/tags" Target="../tags/tag336.xml"/><Relationship Id="rId14" Type="http://schemas.openxmlformats.org/officeDocument/2006/relationships/tags" Target="../tags/tag335.xml"/><Relationship Id="rId13" Type="http://schemas.openxmlformats.org/officeDocument/2006/relationships/tags" Target="../tags/tag334.xml"/><Relationship Id="rId12" Type="http://schemas.openxmlformats.org/officeDocument/2006/relationships/tags" Target="../tags/tag333.xml"/><Relationship Id="rId11" Type="http://schemas.openxmlformats.org/officeDocument/2006/relationships/tags" Target="../tags/tag332.xml"/><Relationship Id="rId10" Type="http://schemas.openxmlformats.org/officeDocument/2006/relationships/tags" Target="../tags/tag331.xml"/><Relationship Id="rId1" Type="http://schemas.openxmlformats.org/officeDocument/2006/relationships/tags" Target="../tags/tag32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46.xml"/><Relationship Id="rId8" Type="http://schemas.openxmlformats.org/officeDocument/2006/relationships/tags" Target="../tags/tag345.xml"/><Relationship Id="rId7" Type="http://schemas.openxmlformats.org/officeDocument/2006/relationships/tags" Target="../tags/tag344.xml"/><Relationship Id="rId6" Type="http://schemas.openxmlformats.org/officeDocument/2006/relationships/tags" Target="../tags/tag343.xml"/><Relationship Id="rId5" Type="http://schemas.openxmlformats.org/officeDocument/2006/relationships/tags" Target="../tags/tag342.xml"/><Relationship Id="rId4" Type="http://schemas.openxmlformats.org/officeDocument/2006/relationships/tags" Target="../tags/tag341.xml"/><Relationship Id="rId3" Type="http://schemas.openxmlformats.org/officeDocument/2006/relationships/tags" Target="../tags/tag340.xm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356.xml"/><Relationship Id="rId20" Type="http://schemas.openxmlformats.org/officeDocument/2006/relationships/image" Target="../media/image18.png"/><Relationship Id="rId2" Type="http://schemas.openxmlformats.org/officeDocument/2006/relationships/tags" Target="../tags/tag339.xml"/><Relationship Id="rId19" Type="http://schemas.openxmlformats.org/officeDocument/2006/relationships/tags" Target="../tags/tag355.xml"/><Relationship Id="rId18" Type="http://schemas.openxmlformats.org/officeDocument/2006/relationships/image" Target="../media/image15.png"/><Relationship Id="rId17" Type="http://schemas.openxmlformats.org/officeDocument/2006/relationships/tags" Target="../tags/tag354.xml"/><Relationship Id="rId16" Type="http://schemas.openxmlformats.org/officeDocument/2006/relationships/tags" Target="../tags/tag353.xml"/><Relationship Id="rId15" Type="http://schemas.openxmlformats.org/officeDocument/2006/relationships/tags" Target="../tags/tag352.xml"/><Relationship Id="rId14" Type="http://schemas.openxmlformats.org/officeDocument/2006/relationships/tags" Target="../tags/tag351.xml"/><Relationship Id="rId13" Type="http://schemas.openxmlformats.org/officeDocument/2006/relationships/tags" Target="../tags/tag350.xml"/><Relationship Id="rId12" Type="http://schemas.openxmlformats.org/officeDocument/2006/relationships/tags" Target="../tags/tag349.xml"/><Relationship Id="rId11" Type="http://schemas.openxmlformats.org/officeDocument/2006/relationships/tags" Target="../tags/tag348.xml"/><Relationship Id="rId10" Type="http://schemas.openxmlformats.org/officeDocument/2006/relationships/tags" Target="../tags/tag347.xml"/><Relationship Id="rId1" Type="http://schemas.openxmlformats.org/officeDocument/2006/relationships/tags" Target="../tags/tag338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65.xml"/><Relationship Id="rId8" Type="http://schemas.openxmlformats.org/officeDocument/2006/relationships/tags" Target="../tags/tag364.xml"/><Relationship Id="rId7" Type="http://schemas.openxmlformats.org/officeDocument/2006/relationships/tags" Target="../tags/tag363.xml"/><Relationship Id="rId6" Type="http://schemas.openxmlformats.org/officeDocument/2006/relationships/tags" Target="../tags/tag362.xml"/><Relationship Id="rId5" Type="http://schemas.openxmlformats.org/officeDocument/2006/relationships/tags" Target="../tags/tag361.xml"/><Relationship Id="rId4" Type="http://schemas.openxmlformats.org/officeDocument/2006/relationships/tags" Target="../tags/tag360.xml"/><Relationship Id="rId3" Type="http://schemas.openxmlformats.org/officeDocument/2006/relationships/tags" Target="../tags/tag359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358.xml"/><Relationship Id="rId19" Type="http://schemas.openxmlformats.org/officeDocument/2006/relationships/tags" Target="../tags/tag373.xml"/><Relationship Id="rId18" Type="http://schemas.openxmlformats.org/officeDocument/2006/relationships/image" Target="../media/image20.png"/><Relationship Id="rId17" Type="http://schemas.openxmlformats.org/officeDocument/2006/relationships/tags" Target="../tags/tag372.xml"/><Relationship Id="rId16" Type="http://schemas.openxmlformats.org/officeDocument/2006/relationships/image" Target="../media/image19.png"/><Relationship Id="rId15" Type="http://schemas.openxmlformats.org/officeDocument/2006/relationships/tags" Target="../tags/tag371.xml"/><Relationship Id="rId14" Type="http://schemas.openxmlformats.org/officeDocument/2006/relationships/tags" Target="../tags/tag370.xml"/><Relationship Id="rId13" Type="http://schemas.openxmlformats.org/officeDocument/2006/relationships/tags" Target="../tags/tag369.xml"/><Relationship Id="rId12" Type="http://schemas.openxmlformats.org/officeDocument/2006/relationships/tags" Target="../tags/tag368.xml"/><Relationship Id="rId11" Type="http://schemas.openxmlformats.org/officeDocument/2006/relationships/tags" Target="../tags/tag367.xml"/><Relationship Id="rId10" Type="http://schemas.openxmlformats.org/officeDocument/2006/relationships/tags" Target="../tags/tag366.xml"/><Relationship Id="rId1" Type="http://schemas.openxmlformats.org/officeDocument/2006/relationships/tags" Target="../tags/tag35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tags" Target="../tags/tag381.xml"/><Relationship Id="rId7" Type="http://schemas.openxmlformats.org/officeDocument/2006/relationships/tags" Target="../tags/tag380.xml"/><Relationship Id="rId6" Type="http://schemas.openxmlformats.org/officeDocument/2006/relationships/tags" Target="../tags/tag379.xml"/><Relationship Id="rId5" Type="http://schemas.openxmlformats.org/officeDocument/2006/relationships/tags" Target="../tags/tag378.xml"/><Relationship Id="rId4" Type="http://schemas.openxmlformats.org/officeDocument/2006/relationships/tags" Target="../tags/tag377.xml"/><Relationship Id="rId3" Type="http://schemas.openxmlformats.org/officeDocument/2006/relationships/tags" Target="../tags/tag376.xml"/><Relationship Id="rId2" Type="http://schemas.openxmlformats.org/officeDocument/2006/relationships/tags" Target="../tags/tag375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83.xml"/><Relationship Id="rId11" Type="http://schemas.openxmlformats.org/officeDocument/2006/relationships/image" Target="../media/image15.png"/><Relationship Id="rId10" Type="http://schemas.openxmlformats.org/officeDocument/2006/relationships/tags" Target="../tags/tag382.xml"/><Relationship Id="rId1" Type="http://schemas.openxmlformats.org/officeDocument/2006/relationships/tags" Target="../tags/tag374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tags" Target="../tags/tag390.xml"/><Relationship Id="rId7" Type="http://schemas.openxmlformats.org/officeDocument/2006/relationships/image" Target="../media/image22.png"/><Relationship Id="rId6" Type="http://schemas.openxmlformats.org/officeDocument/2006/relationships/tags" Target="../tags/tag389.xml"/><Relationship Id="rId5" Type="http://schemas.openxmlformats.org/officeDocument/2006/relationships/tags" Target="../tags/tag388.xml"/><Relationship Id="rId4" Type="http://schemas.openxmlformats.org/officeDocument/2006/relationships/tags" Target="../tags/tag387.xml"/><Relationship Id="rId3" Type="http://schemas.openxmlformats.org/officeDocument/2006/relationships/tags" Target="../tags/tag386.xml"/><Relationship Id="rId2" Type="http://schemas.openxmlformats.org/officeDocument/2006/relationships/tags" Target="../tags/tag38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91.xml"/><Relationship Id="rId1" Type="http://schemas.openxmlformats.org/officeDocument/2006/relationships/tags" Target="../tags/tag38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93.xml"/><Relationship Id="rId1" Type="http://schemas.openxmlformats.org/officeDocument/2006/relationships/tags" Target="../tags/tag39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395.xml"/><Relationship Id="rId1" Type="http://schemas.openxmlformats.org/officeDocument/2006/relationships/tags" Target="../tags/tag39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3" Type="http://schemas.openxmlformats.org/officeDocument/2006/relationships/slideLayout" Target="../slideLayouts/slideLayout17.xml"/><Relationship Id="rId12" Type="http://schemas.openxmlformats.org/officeDocument/2006/relationships/tags" Target="../tags/tag226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35.xml"/><Relationship Id="rId8" Type="http://schemas.openxmlformats.org/officeDocument/2006/relationships/tags" Target="../tags/tag234.xml"/><Relationship Id="rId7" Type="http://schemas.openxmlformats.org/officeDocument/2006/relationships/tags" Target="../tags/tag233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37.xml"/><Relationship Id="rId10" Type="http://schemas.openxmlformats.org/officeDocument/2006/relationships/tags" Target="../tags/tag236.xml"/><Relationship Id="rId1" Type="http://schemas.openxmlformats.org/officeDocument/2006/relationships/tags" Target="../tags/tag22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47.xml"/><Relationship Id="rId10" Type="http://schemas.openxmlformats.org/officeDocument/2006/relationships/image" Target="../media/image8.png"/><Relationship Id="rId1" Type="http://schemas.openxmlformats.org/officeDocument/2006/relationships/tags" Target="../tags/tag23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56.xml"/><Relationship Id="rId8" Type="http://schemas.openxmlformats.org/officeDocument/2006/relationships/tags" Target="../tags/tag255.xml"/><Relationship Id="rId7" Type="http://schemas.openxmlformats.org/officeDocument/2006/relationships/tags" Target="../tags/tag254.xml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" Type="http://schemas.openxmlformats.org/officeDocument/2006/relationships/tags" Target="../tags/tag251.xml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57.xml"/><Relationship Id="rId1" Type="http://schemas.openxmlformats.org/officeDocument/2006/relationships/tags" Target="../tags/tag24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66.xml"/><Relationship Id="rId8" Type="http://schemas.openxmlformats.org/officeDocument/2006/relationships/tags" Target="../tags/tag265.xml"/><Relationship Id="rId7" Type="http://schemas.openxmlformats.org/officeDocument/2006/relationships/tags" Target="../tags/tag264.xml"/><Relationship Id="rId6" Type="http://schemas.openxmlformats.org/officeDocument/2006/relationships/tags" Target="../tags/tag263.xml"/><Relationship Id="rId5" Type="http://schemas.openxmlformats.org/officeDocument/2006/relationships/tags" Target="../tags/tag262.xml"/><Relationship Id="rId4" Type="http://schemas.openxmlformats.org/officeDocument/2006/relationships/tags" Target="../tags/tag261.xml"/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268.xml"/><Relationship Id="rId12" Type="http://schemas.openxmlformats.org/officeDocument/2006/relationships/image" Target="../media/image10.png"/><Relationship Id="rId11" Type="http://schemas.openxmlformats.org/officeDocument/2006/relationships/tags" Target="../tags/tag267.xml"/><Relationship Id="rId10" Type="http://schemas.openxmlformats.org/officeDocument/2006/relationships/image" Target="../media/image9.png"/><Relationship Id="rId1" Type="http://schemas.openxmlformats.org/officeDocument/2006/relationships/tags" Target="../tags/tag25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77.xml"/><Relationship Id="rId8" Type="http://schemas.openxmlformats.org/officeDocument/2006/relationships/tags" Target="../tags/tag276.xml"/><Relationship Id="rId7" Type="http://schemas.openxmlformats.org/officeDocument/2006/relationships/tags" Target="../tags/tag275.xml"/><Relationship Id="rId6" Type="http://schemas.openxmlformats.org/officeDocument/2006/relationships/tags" Target="../tags/tag274.xml"/><Relationship Id="rId5" Type="http://schemas.openxmlformats.org/officeDocument/2006/relationships/tags" Target="../tags/tag273.xml"/><Relationship Id="rId4" Type="http://schemas.openxmlformats.org/officeDocument/2006/relationships/tags" Target="../tags/tag272.xml"/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279.xml"/><Relationship Id="rId12" Type="http://schemas.openxmlformats.org/officeDocument/2006/relationships/image" Target="../media/image12.png"/><Relationship Id="rId11" Type="http://schemas.openxmlformats.org/officeDocument/2006/relationships/tags" Target="../tags/tag278.xml"/><Relationship Id="rId10" Type="http://schemas.openxmlformats.org/officeDocument/2006/relationships/image" Target="../media/image11.png"/><Relationship Id="rId1" Type="http://schemas.openxmlformats.org/officeDocument/2006/relationships/tags" Target="../tags/tag26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88.xml"/><Relationship Id="rId8" Type="http://schemas.openxmlformats.org/officeDocument/2006/relationships/tags" Target="../tags/tag287.xml"/><Relationship Id="rId7" Type="http://schemas.openxmlformats.org/officeDocument/2006/relationships/tags" Target="../tags/tag286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292.xml"/><Relationship Id="rId14" Type="http://schemas.openxmlformats.org/officeDocument/2006/relationships/image" Target="../media/image14.png"/><Relationship Id="rId13" Type="http://schemas.openxmlformats.org/officeDocument/2006/relationships/tags" Target="../tags/tag291.xml"/><Relationship Id="rId12" Type="http://schemas.openxmlformats.org/officeDocument/2006/relationships/image" Target="../media/image13.png"/><Relationship Id="rId11" Type="http://schemas.openxmlformats.org/officeDocument/2006/relationships/tags" Target="../tags/tag290.xml"/><Relationship Id="rId10" Type="http://schemas.openxmlformats.org/officeDocument/2006/relationships/tags" Target="../tags/tag289.xml"/><Relationship Id="rId1" Type="http://schemas.openxmlformats.org/officeDocument/2006/relationships/tags" Target="../tags/tag28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01.xml"/><Relationship Id="rId8" Type="http://schemas.openxmlformats.org/officeDocument/2006/relationships/tags" Target="../tags/tag300.xml"/><Relationship Id="rId7" Type="http://schemas.openxmlformats.org/officeDocument/2006/relationships/tags" Target="../tags/tag299.xml"/><Relationship Id="rId6" Type="http://schemas.openxmlformats.org/officeDocument/2006/relationships/tags" Target="../tags/tag298.xml"/><Relationship Id="rId5" Type="http://schemas.openxmlformats.org/officeDocument/2006/relationships/tags" Target="../tags/tag297.xml"/><Relationship Id="rId4" Type="http://schemas.openxmlformats.org/officeDocument/2006/relationships/tags" Target="../tags/tag296.xml"/><Relationship Id="rId3" Type="http://schemas.openxmlformats.org/officeDocument/2006/relationships/tags" Target="../tags/tag295.xml"/><Relationship Id="rId2" Type="http://schemas.openxmlformats.org/officeDocument/2006/relationships/tags" Target="../tags/tag294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02.xml"/><Relationship Id="rId10" Type="http://schemas.openxmlformats.org/officeDocument/2006/relationships/image" Target="../media/image9.png"/><Relationship Id="rId1" Type="http://schemas.openxmlformats.org/officeDocument/2006/relationships/tags" Target="../tags/tag2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1217930"/>
          </a:xfrm>
        </p:spPr>
        <p:txBody>
          <a:bodyPr/>
          <a:p>
            <a:pPr algn="l"/>
            <a:r>
              <a:rPr lang="zh-CN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目录</a:t>
            </a:r>
            <a:endParaRPr lang="zh-CN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2344420"/>
            <a:ext cx="9799320" cy="3460115"/>
          </a:xfrm>
        </p:spPr>
        <p:txBody>
          <a:bodyPr>
            <a:normAutofit lnSpcReduction="10000"/>
          </a:bodyPr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章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——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photoshop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快速入门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章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——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认识图像及工具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章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——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图像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的修饰与色彩调整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章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——</a:t>
            </a:r>
            <a:r>
              <a:rPr lang="zh-CN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文字工具应用</a:t>
            </a:r>
            <a:endParaRPr lang="zh-CN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第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5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章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——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形状</a:t>
            </a:r>
            <a:r>
              <a:rPr lang="zh-CN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工具应用</a:t>
            </a:r>
            <a:endParaRPr lang="zh-CN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第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6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章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——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钢笔与路径应用</a:t>
            </a:r>
            <a:endParaRPr lang="zh-CN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zh-CN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zh-CN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49275" y="938530"/>
            <a:ext cx="11306810" cy="5659755"/>
          </a:xfrm>
          <a:prstGeom prst="rect">
            <a:avLst/>
          </a:prstGeom>
          <a:noFill/>
          <a:ln w="41275" cmpd="sng">
            <a:solidFill>
              <a:srgbClr val="FFBD00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57505" y="302260"/>
            <a:ext cx="11306810" cy="6143625"/>
          </a:xfrm>
          <a:prstGeom prst="rect">
            <a:avLst/>
          </a:prstGeom>
          <a:noFill/>
          <a:ln w="12700">
            <a:solidFill>
              <a:srgbClr val="4700E4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 rot="10800000">
            <a:off x="23720" y="0"/>
            <a:ext cx="1229850" cy="11561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 rot="10800000">
            <a:off x="10763238" y="5419777"/>
            <a:ext cx="1229850" cy="1330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8" name="组合 7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92696" y="56979"/>
            <a:ext cx="937883" cy="818399"/>
            <a:chOff x="1168400" y="1347856"/>
            <a:chExt cx="723913" cy="631688"/>
          </a:xfrm>
          <a:solidFill>
            <a:srgbClr val="FFBD00"/>
          </a:solidFill>
        </p:grpSpPr>
        <p:sp>
          <p:nvSpPr>
            <p:cNvPr id="9" name="任意多边形: 形状 8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 rot="10800000">
            <a:off x="10923371" y="5585925"/>
            <a:ext cx="829457" cy="723786"/>
            <a:chOff x="1168400" y="1347856"/>
            <a:chExt cx="723913" cy="631688"/>
          </a:xfrm>
          <a:solidFill>
            <a:srgbClr val="4700E4"/>
          </a:solidFill>
        </p:grpSpPr>
        <p:sp>
          <p:nvSpPr>
            <p:cNvPr id="15" name="任意多边形: 形状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10497185" y="1088390"/>
            <a:ext cx="266065" cy="266065"/>
          </a:xfrm>
          <a:prstGeom prst="ellipse">
            <a:avLst/>
          </a:prstGeom>
          <a:solidFill>
            <a:srgbClr val="FFBD00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12"/>
            </p:custDataLst>
          </p:nvPr>
        </p:nvSpPr>
        <p:spPr>
          <a:xfrm>
            <a:off x="11009630" y="701675"/>
            <a:ext cx="386715" cy="386715"/>
          </a:xfrm>
          <a:prstGeom prst="ellipse">
            <a:avLst/>
          </a:prstGeom>
          <a:solidFill>
            <a:srgbClr val="4700E4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3"/>
            </p:custDataLst>
          </p:nvPr>
        </p:nvSpPr>
        <p:spPr>
          <a:xfrm>
            <a:off x="1995170" y="415290"/>
            <a:ext cx="7191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第二章</a:t>
            </a:r>
            <a:r>
              <a:rPr lang="en-US" altLang="zh-CN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圆角矩形与椭圆工具的应用</a:t>
            </a:r>
            <a:endParaRPr lang="zh-CN" altLang="en-US" sz="2400"/>
          </a:p>
        </p:txBody>
      </p:sp>
      <p:sp>
        <p:nvSpPr>
          <p:cNvPr id="11" name="文本框 10"/>
          <p:cNvSpPr txBox="1"/>
          <p:nvPr>
            <p:custDataLst>
              <p:tags r:id="rId14"/>
            </p:custDataLst>
          </p:nvPr>
        </p:nvSpPr>
        <p:spPr>
          <a:xfrm>
            <a:off x="727075" y="1191895"/>
            <a:ext cx="3653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2.1</a:t>
            </a:r>
            <a:r>
              <a:rPr lang="zh-CN" altLang="en-US" sz="2000" b="1"/>
              <a:t> 使用圆角矩形工具绘制标签</a:t>
            </a:r>
            <a:endParaRPr lang="zh-CN" altLang="en-US" sz="2000" b="1"/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2377440" y="460565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输入文字段落前</a:t>
            </a:r>
            <a:endParaRPr lang="zh-CN" altLang="en-US"/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7961630" y="460565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输入文字段落</a:t>
            </a:r>
            <a:r>
              <a:rPr lang="zh-CN" altLang="en-US"/>
              <a:t>后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073910" y="2664460"/>
            <a:ext cx="2390775" cy="16859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7186295" y="1976755"/>
            <a:ext cx="3333750" cy="2628900"/>
          </a:xfrm>
          <a:prstGeom prst="rect">
            <a:avLst/>
          </a:prstGeom>
        </p:spPr>
      </p:pic>
    </p:spTree>
    <p:custDataLst>
      <p:tags r:id="rId2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49275" y="938530"/>
            <a:ext cx="11306810" cy="5659755"/>
          </a:xfrm>
          <a:prstGeom prst="rect">
            <a:avLst/>
          </a:prstGeom>
          <a:noFill/>
          <a:ln w="41275" cmpd="sng">
            <a:solidFill>
              <a:srgbClr val="FFBD00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57505" y="302260"/>
            <a:ext cx="11306810" cy="6143625"/>
          </a:xfrm>
          <a:prstGeom prst="rect">
            <a:avLst/>
          </a:prstGeom>
          <a:noFill/>
          <a:ln w="12700">
            <a:solidFill>
              <a:srgbClr val="4700E4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 rot="10800000">
            <a:off x="23720" y="0"/>
            <a:ext cx="1229850" cy="11561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 rot="10800000">
            <a:off x="10763238" y="5419777"/>
            <a:ext cx="1229850" cy="1330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8" name="组合 7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92696" y="56979"/>
            <a:ext cx="937883" cy="818399"/>
            <a:chOff x="1168400" y="1347856"/>
            <a:chExt cx="723913" cy="631688"/>
          </a:xfrm>
          <a:solidFill>
            <a:srgbClr val="FFBD00"/>
          </a:solidFill>
        </p:grpSpPr>
        <p:sp>
          <p:nvSpPr>
            <p:cNvPr id="9" name="任意多边形: 形状 8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 rot="10800000">
            <a:off x="10923371" y="5585925"/>
            <a:ext cx="829457" cy="723786"/>
            <a:chOff x="1168400" y="1347856"/>
            <a:chExt cx="723913" cy="631688"/>
          </a:xfrm>
          <a:solidFill>
            <a:srgbClr val="4700E4"/>
          </a:solidFill>
        </p:grpSpPr>
        <p:sp>
          <p:nvSpPr>
            <p:cNvPr id="15" name="任意多边形: 形状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10497185" y="1088390"/>
            <a:ext cx="266065" cy="266065"/>
          </a:xfrm>
          <a:prstGeom prst="ellipse">
            <a:avLst/>
          </a:prstGeom>
          <a:solidFill>
            <a:srgbClr val="FFBD00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12"/>
            </p:custDataLst>
          </p:nvPr>
        </p:nvSpPr>
        <p:spPr>
          <a:xfrm>
            <a:off x="11009630" y="701675"/>
            <a:ext cx="386715" cy="386715"/>
          </a:xfrm>
          <a:prstGeom prst="ellipse">
            <a:avLst/>
          </a:prstGeom>
          <a:solidFill>
            <a:srgbClr val="4700E4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3"/>
            </p:custDataLst>
          </p:nvPr>
        </p:nvSpPr>
        <p:spPr>
          <a:xfrm>
            <a:off x="1995170" y="415290"/>
            <a:ext cx="7191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第二章</a:t>
            </a:r>
            <a:r>
              <a:rPr lang="en-US" altLang="zh-CN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圆角矩形与椭圆工具的应用</a:t>
            </a:r>
            <a:endParaRPr lang="zh-CN" altLang="en-US" sz="2400"/>
          </a:p>
        </p:txBody>
      </p:sp>
      <p:sp>
        <p:nvSpPr>
          <p:cNvPr id="2" name="文本框 1"/>
          <p:cNvSpPr txBox="1"/>
          <p:nvPr>
            <p:custDataLst>
              <p:tags r:id="rId14"/>
            </p:custDataLst>
          </p:nvPr>
        </p:nvSpPr>
        <p:spPr>
          <a:xfrm>
            <a:off x="882650" y="1354455"/>
            <a:ext cx="643763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】首先新建一个文档（省略操作）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】在右下角中点击新建图层（省略操作）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】在工具栏中选择圆角矩形工具或快捷键</a:t>
            </a:r>
            <a:r>
              <a:rPr lang="en-US" altLang="zh-CN">
                <a:sym typeface="+mn-ea"/>
              </a:rPr>
              <a:t>U</a:t>
            </a:r>
            <a:endParaRPr lang="en-US" altLang="zh-CN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】在画布中绘制一个</a:t>
            </a:r>
            <a:r>
              <a:rPr lang="en-US" altLang="zh-CN">
                <a:sym typeface="+mn-ea"/>
              </a:rPr>
              <a:t>200*200</a:t>
            </a:r>
            <a:r>
              <a:rPr lang="zh-CN" altLang="en-US">
                <a:sym typeface="+mn-ea"/>
              </a:rPr>
              <a:t>的像素，像素半径为</a:t>
            </a:r>
            <a:r>
              <a:rPr lang="en-US" altLang="zh-CN">
                <a:sym typeface="+mn-ea"/>
              </a:rPr>
              <a:t>20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】</a:t>
            </a:r>
            <a:r>
              <a:rPr lang="zh-CN" altLang="en-US">
                <a:sym typeface="+mn-ea"/>
              </a:rPr>
              <a:t>选择文字工具，输入标签</a:t>
            </a:r>
            <a:r>
              <a:rPr lang="en-US" altLang="zh-CN">
                <a:sym typeface="+mn-ea"/>
              </a:rPr>
              <a:t>“Ps”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】设置标签字体【黑体】大小</a:t>
            </a:r>
            <a:r>
              <a:rPr lang="en-US" altLang="zh-CN">
                <a:sym typeface="+mn-ea"/>
              </a:rPr>
              <a:t>126</a:t>
            </a:r>
            <a:r>
              <a:rPr lang="zh-CN" altLang="en-US">
                <a:sym typeface="+mn-ea"/>
              </a:rPr>
              <a:t>及颜色为</a:t>
            </a:r>
            <a:r>
              <a:rPr lang="en-US" altLang="zh-CN">
                <a:sym typeface="+mn-ea"/>
              </a:rPr>
              <a:t>#</a:t>
            </a:r>
            <a:r>
              <a:rPr lang="en-US" altLang="zh-CN">
                <a:sym typeface="+mn-ea"/>
              </a:rPr>
              <a:t>448fdb</a:t>
            </a:r>
            <a:endParaRPr lang="en-US" altLang="zh-CN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】设置描边像素为</a:t>
            </a:r>
            <a:r>
              <a:rPr lang="en-US" altLang="zh-CN">
                <a:sym typeface="+mn-ea"/>
              </a:rPr>
              <a:t>9</a:t>
            </a:r>
            <a:endParaRPr lang="en-US" altLang="zh-CN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】设置描边颜色为</a:t>
            </a:r>
            <a:r>
              <a:rPr lang="en-US" altLang="zh-CN">
                <a:sym typeface="+mn-ea"/>
              </a:rPr>
              <a:t>#448fdb</a:t>
            </a:r>
            <a:endParaRPr lang="en-US" altLang="zh-CN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523480" y="2192020"/>
            <a:ext cx="1857375" cy="1323975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49275" y="938530"/>
            <a:ext cx="11306810" cy="5659755"/>
          </a:xfrm>
          <a:prstGeom prst="rect">
            <a:avLst/>
          </a:prstGeom>
          <a:noFill/>
          <a:ln w="41275" cmpd="sng">
            <a:solidFill>
              <a:srgbClr val="FFBD00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57505" y="302260"/>
            <a:ext cx="11306810" cy="6143625"/>
          </a:xfrm>
          <a:prstGeom prst="rect">
            <a:avLst/>
          </a:prstGeom>
          <a:noFill/>
          <a:ln w="12700">
            <a:solidFill>
              <a:srgbClr val="4700E4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 rot="10800000">
            <a:off x="23720" y="0"/>
            <a:ext cx="1229850" cy="11561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 rot="10800000">
            <a:off x="10763238" y="5419777"/>
            <a:ext cx="1229850" cy="1330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8" name="组合 7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92696" y="56979"/>
            <a:ext cx="937883" cy="818399"/>
            <a:chOff x="1168400" y="1347856"/>
            <a:chExt cx="723913" cy="631688"/>
          </a:xfrm>
          <a:solidFill>
            <a:srgbClr val="FFBD00"/>
          </a:solidFill>
        </p:grpSpPr>
        <p:sp>
          <p:nvSpPr>
            <p:cNvPr id="9" name="任意多边形: 形状 8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 rot="10800000">
            <a:off x="10923371" y="5585925"/>
            <a:ext cx="829457" cy="723786"/>
            <a:chOff x="1168400" y="1347856"/>
            <a:chExt cx="723913" cy="631688"/>
          </a:xfrm>
          <a:solidFill>
            <a:srgbClr val="4700E4"/>
          </a:solidFill>
        </p:grpSpPr>
        <p:sp>
          <p:nvSpPr>
            <p:cNvPr id="15" name="任意多边形: 形状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10497185" y="1088390"/>
            <a:ext cx="266065" cy="266065"/>
          </a:xfrm>
          <a:prstGeom prst="ellipse">
            <a:avLst/>
          </a:prstGeom>
          <a:solidFill>
            <a:srgbClr val="FFBD00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12"/>
            </p:custDataLst>
          </p:nvPr>
        </p:nvSpPr>
        <p:spPr>
          <a:xfrm>
            <a:off x="11009630" y="701675"/>
            <a:ext cx="386715" cy="386715"/>
          </a:xfrm>
          <a:prstGeom prst="ellipse">
            <a:avLst/>
          </a:prstGeom>
          <a:solidFill>
            <a:srgbClr val="4700E4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3"/>
            </p:custDataLst>
          </p:nvPr>
        </p:nvSpPr>
        <p:spPr>
          <a:xfrm>
            <a:off x="1995170" y="415290"/>
            <a:ext cx="7191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第二章</a:t>
            </a:r>
            <a:r>
              <a:rPr lang="en-US" altLang="zh-CN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圆角矩形与椭圆工具的应用</a:t>
            </a:r>
            <a:endParaRPr lang="zh-CN" altLang="en-US" sz="2400"/>
          </a:p>
        </p:txBody>
      </p:sp>
      <p:sp>
        <p:nvSpPr>
          <p:cNvPr id="11" name="文本框 10"/>
          <p:cNvSpPr txBox="1"/>
          <p:nvPr>
            <p:custDataLst>
              <p:tags r:id="rId14"/>
            </p:custDataLst>
          </p:nvPr>
        </p:nvSpPr>
        <p:spPr>
          <a:xfrm>
            <a:off x="727075" y="1191895"/>
            <a:ext cx="3145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2.1</a:t>
            </a:r>
            <a:r>
              <a:rPr lang="zh-CN" altLang="en-US" sz="2000" b="1"/>
              <a:t> 使用椭圆工具绘制标签</a:t>
            </a:r>
            <a:endParaRPr lang="zh-CN" altLang="en-US" sz="2000" b="1"/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2377440" y="497395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绘制前</a:t>
            </a:r>
            <a:endParaRPr lang="zh-CN" altLang="en-US"/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7988300" y="497395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绘制后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073910" y="2756535"/>
            <a:ext cx="2390775" cy="16859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7179945" y="1931035"/>
            <a:ext cx="3400425" cy="2886075"/>
          </a:xfrm>
          <a:prstGeom prst="rect">
            <a:avLst/>
          </a:prstGeom>
        </p:spPr>
      </p:pic>
    </p:spTree>
    <p:custDataLst>
      <p:tags r:id="rId2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49275" y="938530"/>
            <a:ext cx="11306810" cy="5659755"/>
          </a:xfrm>
          <a:prstGeom prst="rect">
            <a:avLst/>
          </a:prstGeom>
          <a:noFill/>
          <a:ln w="41275" cmpd="sng">
            <a:solidFill>
              <a:srgbClr val="FFBD00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57505" y="302260"/>
            <a:ext cx="11306810" cy="6143625"/>
          </a:xfrm>
          <a:prstGeom prst="rect">
            <a:avLst/>
          </a:prstGeom>
          <a:noFill/>
          <a:ln w="12700">
            <a:solidFill>
              <a:srgbClr val="4700E4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 rot="10800000">
            <a:off x="23720" y="0"/>
            <a:ext cx="1229850" cy="11561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 rot="10800000">
            <a:off x="10763238" y="5419777"/>
            <a:ext cx="1229850" cy="1330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8" name="组合 7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92696" y="56979"/>
            <a:ext cx="937883" cy="818399"/>
            <a:chOff x="1168400" y="1347856"/>
            <a:chExt cx="723913" cy="631688"/>
          </a:xfrm>
          <a:solidFill>
            <a:srgbClr val="FFBD00"/>
          </a:solidFill>
        </p:grpSpPr>
        <p:sp>
          <p:nvSpPr>
            <p:cNvPr id="9" name="任意多边形: 形状 8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 rot="10800000">
            <a:off x="10923371" y="5585925"/>
            <a:ext cx="829457" cy="723786"/>
            <a:chOff x="1168400" y="1347856"/>
            <a:chExt cx="723913" cy="631688"/>
          </a:xfrm>
          <a:solidFill>
            <a:srgbClr val="4700E4"/>
          </a:solidFill>
        </p:grpSpPr>
        <p:sp>
          <p:nvSpPr>
            <p:cNvPr id="15" name="任意多边形: 形状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10497185" y="1088390"/>
            <a:ext cx="266065" cy="266065"/>
          </a:xfrm>
          <a:prstGeom prst="ellipse">
            <a:avLst/>
          </a:prstGeom>
          <a:solidFill>
            <a:srgbClr val="FFBD00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12"/>
            </p:custDataLst>
          </p:nvPr>
        </p:nvSpPr>
        <p:spPr>
          <a:xfrm>
            <a:off x="11009630" y="701675"/>
            <a:ext cx="386715" cy="386715"/>
          </a:xfrm>
          <a:prstGeom prst="ellipse">
            <a:avLst/>
          </a:prstGeom>
          <a:solidFill>
            <a:srgbClr val="4700E4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3"/>
            </p:custDataLst>
          </p:nvPr>
        </p:nvSpPr>
        <p:spPr>
          <a:xfrm>
            <a:off x="1995170" y="415290"/>
            <a:ext cx="7191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第二章</a:t>
            </a:r>
            <a:r>
              <a:rPr lang="en-US" altLang="zh-CN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圆角矩形与椭圆工具的应用</a:t>
            </a:r>
            <a:endParaRPr lang="zh-CN" altLang="en-US" sz="2400"/>
          </a:p>
        </p:txBody>
      </p:sp>
      <p:sp>
        <p:nvSpPr>
          <p:cNvPr id="2" name="文本框 1"/>
          <p:cNvSpPr txBox="1"/>
          <p:nvPr>
            <p:custDataLst>
              <p:tags r:id="rId14"/>
            </p:custDataLst>
          </p:nvPr>
        </p:nvSpPr>
        <p:spPr>
          <a:xfrm>
            <a:off x="882650" y="1354455"/>
            <a:ext cx="7340600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】首先新建一个文档（省略操作）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】在右下角中点击新建图层（省略操作）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】在工具栏中选择椭圆工具或快捷键</a:t>
            </a:r>
            <a:r>
              <a:rPr lang="en-US" altLang="zh-CN">
                <a:sym typeface="+mn-ea"/>
              </a:rPr>
              <a:t>U</a:t>
            </a:r>
            <a:endParaRPr lang="en-US" altLang="zh-CN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】把画布填充为黑色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】在画布中画一个</a:t>
            </a:r>
            <a:r>
              <a:rPr lang="en-US" altLang="zh-CN">
                <a:sym typeface="+mn-ea"/>
              </a:rPr>
              <a:t>200*200</a:t>
            </a:r>
            <a:r>
              <a:rPr lang="zh-CN" altLang="en-US">
                <a:sym typeface="+mn-ea"/>
              </a:rPr>
              <a:t>像素的椭圆，填充为红色，描边为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个像素，填充白色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】在画布内画一个</a:t>
            </a:r>
            <a:r>
              <a:rPr lang="en-US" altLang="zh-CN">
                <a:sym typeface="+mn-ea"/>
              </a:rPr>
              <a:t>175*175</a:t>
            </a:r>
            <a:r>
              <a:rPr lang="zh-CN" altLang="en-US">
                <a:sym typeface="+mn-ea"/>
              </a:rPr>
              <a:t>像素的椭圆，填充为白色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】</a:t>
            </a:r>
            <a:r>
              <a:rPr lang="zh-CN" altLang="en-US">
                <a:sym typeface="+mn-ea"/>
              </a:rPr>
              <a:t>选择文字工具，输入标签</a:t>
            </a:r>
            <a:r>
              <a:rPr lang="en-US" altLang="zh-CN">
                <a:sym typeface="+mn-ea"/>
              </a:rPr>
              <a:t>“</a:t>
            </a:r>
            <a:r>
              <a:rPr lang="en-US" altLang="zh-CN">
                <a:sym typeface="+mn-ea"/>
              </a:rPr>
              <a:t>30</a:t>
            </a:r>
            <a:r>
              <a:rPr lang="en-US" altLang="zh-CN">
                <a:sym typeface="+mn-ea"/>
              </a:rPr>
              <a:t>”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】设置字体格式如右图所示</a:t>
            </a:r>
            <a:endParaRPr lang="en-US" altLang="zh-CN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9018270" y="1769745"/>
            <a:ext cx="1905000" cy="12763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661785" y="3814445"/>
            <a:ext cx="2238375" cy="2495550"/>
          </a:xfrm>
          <a:prstGeom prst="rect">
            <a:avLst/>
          </a:prstGeom>
        </p:spPr>
      </p:pic>
    </p:spTree>
    <p:custDataLst>
      <p:tags r:id="rId1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" name="矩形 43"/>
          <p:cNvSpPr/>
          <p:nvPr>
            <p:custDataLst>
              <p:tags r:id="rId1"/>
            </p:custDataLst>
          </p:nvPr>
        </p:nvSpPr>
        <p:spPr>
          <a:xfrm>
            <a:off x="469900" y="1318260"/>
            <a:ext cx="11344910" cy="490093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85000"/>
              </a:srgbClr>
            </a:solidFill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>
            <p:custDataLst>
              <p:tags r:id="rId2"/>
            </p:custDataLst>
          </p:nvPr>
        </p:nvSpPr>
        <p:spPr>
          <a:xfrm>
            <a:off x="469900" y="1318260"/>
            <a:ext cx="114935" cy="4900930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Title 6"/>
          <p:cNvSpPr txBox="1"/>
          <p:nvPr>
            <p:custDataLst>
              <p:tags r:id="rId3"/>
            </p:custDataLst>
          </p:nvPr>
        </p:nvSpPr>
        <p:spPr>
          <a:xfrm>
            <a:off x="694690" y="592455"/>
            <a:ext cx="10377805" cy="5448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zh-CN" altLang="en-US" sz="2400" b="1" spc="3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第三章</a:t>
            </a:r>
            <a:r>
              <a:rPr altLang="zh-CN" sz="2400" b="1" spc="3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400" b="1" spc="3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自定义形状工具</a:t>
            </a:r>
            <a:r>
              <a:rPr lang="zh-CN" altLang="en-US" sz="2400" b="1" spc="3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的应用</a:t>
            </a:r>
            <a:endParaRPr lang="zh-CN" altLang="en-US" sz="2400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>
            <p:custDataLst>
              <p:tags r:id="rId4"/>
            </p:custDataLst>
          </p:nvPr>
        </p:nvSpPr>
        <p:spPr>
          <a:xfrm>
            <a:off x="469920" y="627041"/>
            <a:ext cx="115146" cy="476250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584835" y="1411605"/>
            <a:ext cx="53746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b="1"/>
              <a:t>3.1</a:t>
            </a:r>
            <a:r>
              <a:rPr lang="zh-CN" altLang="en-US" sz="2000" b="1"/>
              <a:t>使用自定义形状工具绘制标签</a:t>
            </a:r>
            <a:endParaRPr lang="zh-CN" altLang="en-US" sz="2000" b="1"/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2421890" y="561403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绘制前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8719185" y="561403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绘制后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362825" y="3077845"/>
            <a:ext cx="3857625" cy="15335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943100" y="2925445"/>
            <a:ext cx="2390775" cy="168592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" name="矩形 43"/>
          <p:cNvSpPr/>
          <p:nvPr>
            <p:custDataLst>
              <p:tags r:id="rId1"/>
            </p:custDataLst>
          </p:nvPr>
        </p:nvSpPr>
        <p:spPr>
          <a:xfrm>
            <a:off x="469900" y="1318260"/>
            <a:ext cx="11344910" cy="5149215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85000"/>
              </a:srgbClr>
            </a:solidFill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>
            <p:custDataLst>
              <p:tags r:id="rId2"/>
            </p:custDataLst>
          </p:nvPr>
        </p:nvSpPr>
        <p:spPr>
          <a:xfrm>
            <a:off x="469900" y="1318260"/>
            <a:ext cx="114935" cy="4900930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Title 6"/>
          <p:cNvSpPr txBox="1"/>
          <p:nvPr>
            <p:custDataLst>
              <p:tags r:id="rId3"/>
            </p:custDataLst>
          </p:nvPr>
        </p:nvSpPr>
        <p:spPr>
          <a:xfrm>
            <a:off x="694690" y="592455"/>
            <a:ext cx="10377805" cy="5448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zh-CN" altLang="en-US" sz="2400" b="1" spc="3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第三章</a:t>
            </a:r>
            <a:r>
              <a:rPr altLang="zh-CN" sz="2400" b="1" spc="3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r>
              <a:rPr lang="zh-CN" altLang="en-US" sz="2400" b="1" spc="3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自定义形状工具的应用</a:t>
            </a:r>
            <a:endParaRPr lang="zh-CN" altLang="en-US" sz="2400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>
            <p:custDataLst>
              <p:tags r:id="rId4"/>
            </p:custDataLst>
          </p:nvPr>
        </p:nvSpPr>
        <p:spPr>
          <a:xfrm>
            <a:off x="469920" y="627041"/>
            <a:ext cx="115146" cy="476250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882650" y="1354455"/>
            <a:ext cx="969962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1</a:t>
            </a:r>
            <a:r>
              <a:rPr lang="zh-CN" altLang="en-US"/>
              <a:t>】首先打开一张素材图片（省略操作）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2</a:t>
            </a:r>
            <a:r>
              <a:rPr lang="zh-CN" altLang="en-US"/>
              <a:t>】在右下角中点击新建图层</a:t>
            </a:r>
            <a:r>
              <a:rPr lang="zh-CN" altLang="en-US">
                <a:sym typeface="+mn-ea"/>
              </a:rPr>
              <a:t>（省略操作）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3</a:t>
            </a:r>
            <a:r>
              <a:rPr lang="zh-CN" altLang="en-US"/>
              <a:t>】</a:t>
            </a:r>
            <a:r>
              <a:rPr lang="zh-CN" altLang="en-US">
                <a:sym typeface="+mn-ea"/>
              </a:rPr>
              <a:t>在工具栏中选择矩形工具或快捷键</a:t>
            </a:r>
            <a:r>
              <a:rPr lang="en-US" altLang="zh-CN">
                <a:sym typeface="+mn-ea"/>
              </a:rPr>
              <a:t>U</a:t>
            </a:r>
            <a:endParaRPr lang="en-US" altLang="zh-CN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4</a:t>
            </a:r>
            <a:r>
              <a:rPr lang="zh-CN" altLang="en-US"/>
              <a:t>】绘制</a:t>
            </a:r>
            <a:r>
              <a:rPr lang="en-US" altLang="zh-CN"/>
              <a:t>365*125</a:t>
            </a:r>
            <a:r>
              <a:rPr lang="zh-CN" altLang="en-US"/>
              <a:t>的像素矩形，颜色填充</a:t>
            </a:r>
            <a:r>
              <a:rPr lang="en-US" altLang="zh-CN"/>
              <a:t>#007130</a:t>
            </a:r>
            <a:r>
              <a:rPr lang="zh-CN" altLang="en-US"/>
              <a:t>，命名矩形</a:t>
            </a:r>
            <a:r>
              <a:rPr lang="en-US" altLang="zh-CN"/>
              <a:t>1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】绘制</a:t>
            </a:r>
            <a:r>
              <a:rPr lang="en-US" altLang="zh-CN">
                <a:sym typeface="+mn-ea"/>
              </a:rPr>
              <a:t>343*108</a:t>
            </a:r>
            <a:r>
              <a:rPr lang="zh-CN" altLang="en-US">
                <a:sym typeface="+mn-ea"/>
              </a:rPr>
              <a:t>的像素矩形，颜色填充</a:t>
            </a:r>
            <a:r>
              <a:rPr lang="en-US" altLang="zh-CN">
                <a:sym typeface="+mn-ea"/>
              </a:rPr>
              <a:t>#ffffff</a:t>
            </a:r>
            <a:r>
              <a:rPr lang="zh-CN" altLang="en-US">
                <a:sym typeface="+mn-ea"/>
              </a:rPr>
              <a:t>，命名矩形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】绘制</a:t>
            </a:r>
            <a:r>
              <a:rPr lang="en-US" altLang="zh-CN">
                <a:sym typeface="+mn-ea"/>
              </a:rPr>
              <a:t>321*988</a:t>
            </a:r>
            <a:r>
              <a:rPr lang="zh-CN" altLang="en-US">
                <a:sym typeface="+mn-ea"/>
              </a:rPr>
              <a:t>的像素矩形，颜色填充</a:t>
            </a:r>
            <a:r>
              <a:rPr lang="en-US" altLang="zh-CN">
                <a:sym typeface="+mn-ea"/>
              </a:rPr>
              <a:t>#007130</a:t>
            </a:r>
            <a:r>
              <a:rPr lang="zh-CN" altLang="en-US">
                <a:sym typeface="+mn-ea"/>
              </a:rPr>
              <a:t>，命名矩形</a:t>
            </a:r>
            <a:r>
              <a:rPr lang="en-US" altLang="zh-CN">
                <a:sym typeface="+mn-ea"/>
              </a:rPr>
              <a:t>3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】使用矩形选框工具，设置像素为</a:t>
            </a:r>
            <a:r>
              <a:rPr lang="en-US" altLang="zh-CN">
                <a:sym typeface="+mn-ea"/>
              </a:rPr>
              <a:t>75*76</a:t>
            </a:r>
            <a:r>
              <a:rPr lang="zh-CN" altLang="en-US">
                <a:sym typeface="+mn-ea"/>
              </a:rPr>
              <a:t>，在矩形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中绘制，颜色填充</a:t>
            </a:r>
            <a:r>
              <a:rPr lang="en-US" altLang="zh-CN">
                <a:sym typeface="+mn-ea"/>
              </a:rPr>
              <a:t>#ffffff</a:t>
            </a:r>
            <a:endParaRPr lang="en-US" altLang="zh-CN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】使用多边形套索工具绘制小三角形，颜色填充</a:t>
            </a:r>
            <a:r>
              <a:rPr lang="en-US" altLang="zh-CN">
                <a:sym typeface="+mn-ea"/>
              </a:rPr>
              <a:t>#ffffff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9</a:t>
            </a:r>
            <a:r>
              <a:rPr lang="zh-CN" altLang="en-US">
                <a:sym typeface="+mn-ea"/>
              </a:rPr>
              <a:t>】使用自定义形状工具选择【箭头</a:t>
            </a:r>
            <a:r>
              <a:rPr lang="en-US" altLang="zh-CN">
                <a:sym typeface="+mn-ea"/>
              </a:rPr>
              <a:t>9</a:t>
            </a:r>
            <a:r>
              <a:rPr lang="zh-CN" altLang="en-US">
                <a:sym typeface="+mn-ea"/>
              </a:rPr>
              <a:t>】在矩形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左侧，方向向右，设置合适大小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】使用自定义形状工具选择【行人】，设置合适大小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11</a:t>
            </a:r>
            <a:r>
              <a:rPr lang="zh-CN" altLang="en-US">
                <a:sym typeface="+mn-ea"/>
              </a:rPr>
              <a:t>】使用文字工具输入</a:t>
            </a:r>
            <a:r>
              <a:rPr lang="en-US" altLang="zh-CN">
                <a:sym typeface="+mn-ea"/>
              </a:rPr>
              <a:t>“EXIT”</a:t>
            </a:r>
            <a:r>
              <a:rPr lang="zh-CN" altLang="en-US">
                <a:sym typeface="+mn-ea"/>
              </a:rPr>
              <a:t>，格式如右图所示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12</a:t>
            </a:r>
            <a:r>
              <a:rPr lang="zh-CN" altLang="en-US">
                <a:sym typeface="+mn-ea"/>
              </a:rPr>
              <a:t>】使用文字工具输入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安全出口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，格式如右图所示</a:t>
            </a:r>
            <a:endParaRPr lang="zh-CN" altLang="en-US"/>
          </a:p>
          <a:p>
            <a:pPr fontAlgn="auto">
              <a:lnSpc>
                <a:spcPct val="150000"/>
              </a:lnSpc>
            </a:pPr>
            <a:endParaRPr lang="zh-CN" altLang="en-US"/>
          </a:p>
          <a:p>
            <a:pPr fontAlgn="auto">
              <a:lnSpc>
                <a:spcPct val="150000"/>
              </a:lnSpc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157970" y="592455"/>
            <a:ext cx="2257425" cy="2809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157970" y="3723640"/>
            <a:ext cx="2238375" cy="249555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2357755"/>
            <a:ext cx="10412095" cy="1127125"/>
          </a:xfrm>
        </p:spPr>
        <p:txBody>
          <a:bodyPr/>
          <a:p>
            <a:r>
              <a:rPr lang="zh-CN" altLang="zh-CN" sz="4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本章已结束，请完成第五章练习题</a:t>
            </a:r>
            <a:endParaRPr lang="zh-CN" altLang="zh-CN" sz="4800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感谢支持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3058795" y="2680335"/>
            <a:ext cx="4831080" cy="4286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400" spc="1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rPr>
              <a:t>钢笔与路径的应用</a:t>
            </a:r>
            <a:endParaRPr lang="zh-CN" altLang="en-US" sz="2400" spc="1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2117725" y="2593975"/>
            <a:ext cx="1158875" cy="695325"/>
          </a:xfrm>
          <a:prstGeom prst="rect">
            <a:avLst/>
          </a:prstGeom>
          <a:noFill/>
        </p:spPr>
        <p:txBody>
          <a:bodyPr wrap="square" rtlCol="0">
            <a:normAutofit fontScale="90000" lnSpcReduction="10000"/>
          </a:bodyPr>
          <a:lstStyle/>
          <a:p>
            <a:pPr algn="ctr"/>
            <a:r>
              <a:rPr lang="en-US" altLang="zh-CN" sz="4400" spc="100" dirty="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pitchFamily="34" charset="-122"/>
              </a:rPr>
              <a:t>01.</a:t>
            </a:r>
            <a:endParaRPr lang="zh-CN" altLang="en-US" sz="4400" spc="100" dirty="0">
              <a:solidFill>
                <a:schemeClr val="accent1"/>
              </a:solidFill>
              <a:latin typeface="Arial" panose="020B0604020202020204" pitchFamily="34" charset="0"/>
              <a:ea typeface="幼圆" panose="020105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3058795" y="4156710"/>
            <a:ext cx="4267835" cy="4286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400" spc="1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rPr>
              <a:t>钢笔抠图</a:t>
            </a:r>
            <a:endParaRPr lang="zh-CN" altLang="en-US" sz="2400" spc="1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2146935" y="4081145"/>
            <a:ext cx="1021715" cy="695325"/>
          </a:xfrm>
          <a:prstGeom prst="rect">
            <a:avLst/>
          </a:prstGeom>
          <a:noFill/>
        </p:spPr>
        <p:txBody>
          <a:bodyPr wrap="square" rtlCol="0">
            <a:normAutofit fontScale="90000" lnSpcReduction="10000"/>
          </a:bodyPr>
          <a:lstStyle/>
          <a:p>
            <a:pPr algn="ctr"/>
            <a:r>
              <a:rPr lang="en-US" altLang="zh-CN" sz="4400" spc="100" dirty="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pitchFamily="34" charset="-122"/>
              </a:rPr>
              <a:t>03.</a:t>
            </a:r>
            <a:endParaRPr lang="zh-CN" altLang="en-US" sz="4400" spc="100" dirty="0">
              <a:solidFill>
                <a:schemeClr val="accent1"/>
              </a:solidFill>
              <a:latin typeface="Arial" panose="020B0604020202020204" pitchFamily="34" charset="0"/>
              <a:ea typeface="幼圆" panose="020105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1062638" y="724685"/>
            <a:ext cx="2676673" cy="98442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7"/>
            </p:custDataLst>
          </p:nvPr>
        </p:nvSpPr>
        <p:spPr>
          <a:xfrm rot="21097668">
            <a:off x="1110935" y="724685"/>
            <a:ext cx="2569919" cy="984426"/>
          </a:xfrm>
          <a:prstGeom prst="rect">
            <a:avLst/>
          </a:prstGeom>
          <a:solidFill>
            <a:schemeClr val="bg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>
            <p:custDataLst>
              <p:tags r:id="rId8"/>
            </p:custDataLst>
          </p:nvPr>
        </p:nvSpPr>
        <p:spPr>
          <a:xfrm>
            <a:off x="1460909" y="855372"/>
            <a:ext cx="1706880" cy="1014730"/>
          </a:xfrm>
          <a:prstGeom prst="rect">
            <a:avLst/>
          </a:prstGeom>
          <a:noFill/>
        </p:spPr>
        <p:txBody>
          <a:bodyPr vert="horz" wrap="square" rtlCol="0">
            <a:normAutofit fontScale="70000"/>
          </a:bodyPr>
          <a:lstStyle/>
          <a:p>
            <a:pPr algn="ctr"/>
            <a:r>
              <a:rPr lang="zh-CN" altLang="en-US" sz="60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rPr>
              <a:t>第</a:t>
            </a:r>
            <a:r>
              <a:rPr lang="en-US" altLang="zh-CN" sz="60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rPr>
              <a:t>6</a:t>
            </a:r>
            <a:r>
              <a:rPr lang="zh-CN" altLang="en-US" sz="60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rPr>
              <a:t>章</a:t>
            </a:r>
            <a:endParaRPr lang="zh-CN" altLang="en-US" sz="6000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Arial" panose="020B0604020202020204" pitchFamily="34" charset="0"/>
              <a:ea typeface="汉仪乐喵体W" panose="00020600040101010101" pitchFamily="18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3058795" y="3470910"/>
            <a:ext cx="4831080" cy="428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2400" spc="1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rPr>
              <a:t>路径文字</a:t>
            </a:r>
            <a:endParaRPr lang="zh-CN" altLang="en-US" sz="2400" spc="1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2117725" y="3385820"/>
            <a:ext cx="1158875" cy="695325"/>
          </a:xfrm>
          <a:prstGeom prst="rect">
            <a:avLst/>
          </a:prstGeom>
          <a:noFill/>
        </p:spPr>
        <p:txBody>
          <a:bodyPr wrap="square" rtlCol="0">
            <a:normAutofit fontScale="90000" lnSpcReduction="10000"/>
          </a:bodyPr>
          <a:p>
            <a:pPr algn="ctr"/>
            <a:r>
              <a:rPr lang="en-US" altLang="zh-CN" sz="4400" spc="100" dirty="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pitchFamily="34" charset="-122"/>
              </a:rPr>
              <a:t>02.</a:t>
            </a:r>
            <a:endParaRPr lang="zh-CN" altLang="en-US" sz="4400" spc="100" dirty="0">
              <a:solidFill>
                <a:schemeClr val="accent1"/>
              </a:solidFill>
              <a:latin typeface="Arial" panose="020B0604020202020204" pitchFamily="34" charset="0"/>
              <a:ea typeface="幼圆" panose="020105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>
            <p:custDataLst>
              <p:tags r:id="rId11"/>
            </p:custDataLst>
          </p:nvPr>
        </p:nvSpPr>
        <p:spPr>
          <a:xfrm>
            <a:off x="1213768" y="906930"/>
            <a:ext cx="2676673" cy="98442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</p:spTree>
    <p:custDataLst>
      <p:tags r:id="rId1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273162" y="1701575"/>
            <a:ext cx="220324" cy="466158"/>
          </a:xfrm>
          <a:prstGeom prst="rect">
            <a:avLst/>
          </a:prstGeom>
          <a:solidFill>
            <a:srgbClr val="D6DCE4">
              <a:lumMod val="25000"/>
            </a:srgbClr>
          </a:solid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273162" y="2160020"/>
            <a:ext cx="11451772" cy="4124666"/>
          </a:xfrm>
          <a:prstGeom prst="rect">
            <a:avLst/>
          </a:prstGeom>
          <a:pattFill prst="ltUpDiag">
            <a:fgClr>
              <a:srgbClr val="D6DCE4">
                <a:lumMod val="75000"/>
              </a:srgbClr>
            </a:fgClr>
            <a:bgClr>
              <a:srgbClr val="D6DCE4"/>
            </a:bgClr>
          </a:patt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596265" y="777240"/>
            <a:ext cx="11219815" cy="5767070"/>
          </a:xfrm>
          <a:prstGeom prst="rect">
            <a:avLst/>
          </a:prstGeom>
          <a:solidFill>
            <a:srgbClr val="FFFFFF"/>
          </a:solidFill>
          <a:ln w="28575">
            <a:solidFill>
              <a:srgbClr val="D6DCE4">
                <a:lumMod val="75000"/>
              </a:srgbClr>
            </a:solidFill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 anchorCtr="0"/>
          <a:lstStyle/>
          <a:p>
            <a:pPr algn="ctr"/>
            <a:r>
              <a:rPr kumimoji="1" lang="zh-CN" altLang="en-US" sz="1600" b="1">
                <a:solidFill>
                  <a:srgbClr val="FFFFFF"/>
                </a:solidFill>
                <a:latin typeface="+mn-ea"/>
              </a:rPr>
              <a:t>在钢笔工具下，有三个热键（ctrl+alt+shift）配合使用。一般使用钢笔抠图的时候，三个热键都需要使用。</a:t>
            </a:r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493395" y="147320"/>
            <a:ext cx="11322685" cy="62992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第一章</a:t>
            </a:r>
            <a:r>
              <a:rPr lang="en-US" altLang="zh-CN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.</a:t>
            </a:r>
            <a:r>
              <a:rPr lang="zh-CN" altLang="en-US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钢笔与</a:t>
            </a:r>
            <a:r>
              <a:rPr lang="zh-CN" altLang="en-US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路径</a:t>
            </a:r>
            <a:r>
              <a:rPr lang="zh-CN" altLang="en-US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的应用</a:t>
            </a:r>
            <a:endParaRPr lang="zh-CN" altLang="en-US" sz="2665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881641" y="654498"/>
            <a:ext cx="615989" cy="537514"/>
            <a:chOff x="3213087" y="1347855"/>
            <a:chExt cx="723913" cy="631688"/>
          </a:xfrm>
          <a:solidFill>
            <a:srgbClr val="D6DCE4">
              <a:alpha val="50000"/>
            </a:srgbClr>
          </a:solidFill>
        </p:grpSpPr>
        <p:sp>
          <p:nvSpPr>
            <p:cNvPr id="25" name="任意多边形: 形状 24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任意多边形: 形状 25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3625705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898525" y="1001395"/>
            <a:ext cx="3145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chemeClr val="accent2"/>
                </a:solidFill>
              </a:rPr>
              <a:t>1.1 </a:t>
            </a:r>
            <a:r>
              <a:rPr lang="zh-CN" altLang="en-US" sz="2000" b="1">
                <a:solidFill>
                  <a:schemeClr val="accent2"/>
                </a:solidFill>
              </a:rPr>
              <a:t>认识钢笔工具中的热键</a:t>
            </a:r>
            <a:endParaRPr lang="zh-CN" altLang="en-US" sz="2000" b="1">
              <a:solidFill>
                <a:schemeClr val="accent2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9"/>
            </p:custDataLst>
          </p:nvPr>
        </p:nvSpPr>
        <p:spPr>
          <a:xfrm>
            <a:off x="971550" y="1595755"/>
            <a:ext cx="9367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在钢笔工具下，有三个热键（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ctrl、alt、shift</a:t>
            </a:r>
            <a:r>
              <a:rPr lang="zh-CN" altLang="en-US"/>
              <a:t>）配合使用。一般使用钢笔抠图的时候，三个热键都需要使用。</a:t>
            </a:r>
            <a:endParaRPr lang="zh-CN" altLang="en-US"/>
          </a:p>
        </p:txBody>
      </p:sp>
      <p:sp>
        <p:nvSpPr>
          <p:cNvPr id="3" name="流程图: 可选过程 2"/>
          <p:cNvSpPr/>
          <p:nvPr>
            <p:custDataLst>
              <p:tags r:id="rId10"/>
            </p:custDataLst>
          </p:nvPr>
        </p:nvSpPr>
        <p:spPr>
          <a:xfrm>
            <a:off x="1610360" y="2709545"/>
            <a:ext cx="7009765" cy="205994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1.ctrl键：鼠标点击完再去点击一下，现在松开了鼠标左键，这个时候再想移动锚点的位置，可以按住ctrl键切换成小白工具。小白工具可以选择锚点，移动锚点的位置。还可以拖动手柄移动弧线的弧度。</a:t>
            </a:r>
            <a:endParaRPr lang="en-US" altLang="zh-CN"/>
          </a:p>
        </p:txBody>
      </p:sp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273162" y="1701575"/>
            <a:ext cx="220324" cy="466158"/>
          </a:xfrm>
          <a:prstGeom prst="rect">
            <a:avLst/>
          </a:prstGeom>
          <a:solidFill>
            <a:srgbClr val="D6DCE4">
              <a:lumMod val="25000"/>
            </a:srgbClr>
          </a:solid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273162" y="2160020"/>
            <a:ext cx="11451772" cy="4124666"/>
          </a:xfrm>
          <a:prstGeom prst="rect">
            <a:avLst/>
          </a:prstGeom>
          <a:pattFill prst="ltUpDiag">
            <a:fgClr>
              <a:srgbClr val="D6DCE4">
                <a:lumMod val="75000"/>
              </a:srgbClr>
            </a:fgClr>
            <a:bgClr>
              <a:srgbClr val="D6DCE4"/>
            </a:bgClr>
          </a:patt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596265" y="777240"/>
            <a:ext cx="11219815" cy="5767070"/>
          </a:xfrm>
          <a:prstGeom prst="rect">
            <a:avLst/>
          </a:prstGeom>
          <a:solidFill>
            <a:srgbClr val="FFFFFF"/>
          </a:solidFill>
          <a:ln w="28575">
            <a:solidFill>
              <a:srgbClr val="D6DCE4">
                <a:lumMod val="75000"/>
              </a:srgbClr>
            </a:solidFill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 anchorCtr="0"/>
          <a:lstStyle/>
          <a:p>
            <a:pPr algn="ctr"/>
            <a:r>
              <a:rPr kumimoji="1" lang="zh-CN" altLang="en-US" sz="1600" b="1">
                <a:solidFill>
                  <a:srgbClr val="FFFFFF"/>
                </a:solidFill>
                <a:latin typeface="+mn-ea"/>
              </a:rPr>
              <a:t>在钢笔工具下，有三个热键（ctrl+alt+shift）配合使用。一般使用钢笔抠图的时候，三个热键都需要使用。</a:t>
            </a:r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493395" y="147320"/>
            <a:ext cx="11322685" cy="62992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第一章</a:t>
            </a:r>
            <a:r>
              <a:rPr lang="en-US" altLang="zh-CN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.</a:t>
            </a:r>
            <a:r>
              <a:rPr lang="zh-CN" altLang="en-US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钢笔与</a:t>
            </a:r>
            <a:r>
              <a:rPr lang="zh-CN" altLang="en-US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路径</a:t>
            </a:r>
            <a:r>
              <a:rPr lang="zh-CN" altLang="en-US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的应用</a:t>
            </a:r>
            <a:endParaRPr lang="zh-CN" altLang="en-US" sz="2665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881641" y="654498"/>
            <a:ext cx="615989" cy="537514"/>
            <a:chOff x="3213087" y="1347855"/>
            <a:chExt cx="723913" cy="631688"/>
          </a:xfrm>
          <a:solidFill>
            <a:srgbClr val="D6DCE4">
              <a:alpha val="50000"/>
            </a:srgbClr>
          </a:solidFill>
        </p:grpSpPr>
        <p:sp>
          <p:nvSpPr>
            <p:cNvPr id="25" name="任意多边形: 形状 24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任意多边形: 形状 25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3625705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898525" y="1001395"/>
            <a:ext cx="3145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chemeClr val="accent2"/>
                </a:solidFill>
              </a:rPr>
              <a:t>1.1 </a:t>
            </a:r>
            <a:r>
              <a:rPr lang="zh-CN" altLang="en-US" sz="2000" b="1">
                <a:solidFill>
                  <a:schemeClr val="accent2"/>
                </a:solidFill>
              </a:rPr>
              <a:t>认识钢笔工具中的热键</a:t>
            </a:r>
            <a:endParaRPr lang="zh-CN" altLang="en-US" sz="2000" b="1">
              <a:solidFill>
                <a:schemeClr val="accent2"/>
              </a:solidFill>
            </a:endParaRPr>
          </a:p>
        </p:txBody>
      </p:sp>
      <p:sp>
        <p:nvSpPr>
          <p:cNvPr id="3" name="流程图: 可选过程 2"/>
          <p:cNvSpPr/>
          <p:nvPr>
            <p:custDataLst>
              <p:tags r:id="rId9"/>
            </p:custDataLst>
          </p:nvPr>
        </p:nvSpPr>
        <p:spPr>
          <a:xfrm>
            <a:off x="1274445" y="1624330"/>
            <a:ext cx="7986395" cy="392938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2.shift键：鼠标左键在画布中点击一下松开，再在另一处点击一下的时候，按住shift键，得到的是一条水平或垂直或45度方向的直线。在钢笔工具下起到约束的作用。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35170" y="3034665"/>
            <a:ext cx="2926715" cy="212407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273162" y="1701575"/>
            <a:ext cx="220324" cy="466158"/>
          </a:xfrm>
          <a:prstGeom prst="rect">
            <a:avLst/>
          </a:prstGeom>
          <a:solidFill>
            <a:srgbClr val="D6DCE4">
              <a:lumMod val="25000"/>
            </a:srgbClr>
          </a:solid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273162" y="2160020"/>
            <a:ext cx="11451772" cy="4124666"/>
          </a:xfrm>
          <a:prstGeom prst="rect">
            <a:avLst/>
          </a:prstGeom>
          <a:pattFill prst="ltUpDiag">
            <a:fgClr>
              <a:srgbClr val="D6DCE4">
                <a:lumMod val="75000"/>
              </a:srgbClr>
            </a:fgClr>
            <a:bgClr>
              <a:srgbClr val="D6DCE4"/>
            </a:bgClr>
          </a:patt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596265" y="777240"/>
            <a:ext cx="11219815" cy="5767070"/>
          </a:xfrm>
          <a:prstGeom prst="rect">
            <a:avLst/>
          </a:prstGeom>
          <a:solidFill>
            <a:srgbClr val="FFFFFF"/>
          </a:solidFill>
          <a:ln w="28575">
            <a:solidFill>
              <a:srgbClr val="D6DCE4">
                <a:lumMod val="75000"/>
              </a:srgbClr>
            </a:solidFill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 anchorCtr="0"/>
          <a:lstStyle/>
          <a:p>
            <a:pPr algn="ctr"/>
            <a:r>
              <a:rPr kumimoji="1" lang="zh-CN" altLang="en-US" sz="1600" b="1">
                <a:solidFill>
                  <a:srgbClr val="FFFFFF"/>
                </a:solidFill>
                <a:latin typeface="+mn-ea"/>
              </a:rPr>
              <a:t>在钢笔工具下，有三个热键（ctrl+alt+shift）配合使用。一般使用钢笔抠图的时候，三个热键都需要使用。</a:t>
            </a:r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493395" y="147320"/>
            <a:ext cx="11322685" cy="62992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第一章</a:t>
            </a:r>
            <a:r>
              <a:rPr lang="en-US" altLang="zh-CN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.</a:t>
            </a:r>
            <a:r>
              <a:rPr lang="zh-CN" altLang="en-US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钢笔与</a:t>
            </a:r>
            <a:r>
              <a:rPr lang="zh-CN" altLang="en-US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路径</a:t>
            </a:r>
            <a:r>
              <a:rPr lang="zh-CN" altLang="en-US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的应用</a:t>
            </a:r>
            <a:endParaRPr lang="zh-CN" altLang="en-US" sz="2665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881641" y="654498"/>
            <a:ext cx="615989" cy="537514"/>
            <a:chOff x="3213087" y="1347855"/>
            <a:chExt cx="723913" cy="631688"/>
          </a:xfrm>
          <a:solidFill>
            <a:srgbClr val="D6DCE4">
              <a:alpha val="50000"/>
            </a:srgbClr>
          </a:solidFill>
        </p:grpSpPr>
        <p:sp>
          <p:nvSpPr>
            <p:cNvPr id="25" name="任意多边形: 形状 24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任意多边形: 形状 25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3625705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898525" y="1001395"/>
            <a:ext cx="3145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chemeClr val="accent2"/>
                </a:solidFill>
              </a:rPr>
              <a:t>1.1 </a:t>
            </a:r>
            <a:r>
              <a:rPr lang="zh-CN" altLang="en-US" sz="2000" b="1">
                <a:solidFill>
                  <a:schemeClr val="accent2"/>
                </a:solidFill>
              </a:rPr>
              <a:t>认识钢笔工具中的热键</a:t>
            </a:r>
            <a:endParaRPr lang="zh-CN" altLang="en-US" sz="2000" b="1">
              <a:solidFill>
                <a:schemeClr val="accent2"/>
              </a:solidFill>
            </a:endParaRPr>
          </a:p>
        </p:txBody>
      </p:sp>
      <p:sp>
        <p:nvSpPr>
          <p:cNvPr id="3" name="流程图: 可选过程 2"/>
          <p:cNvSpPr/>
          <p:nvPr>
            <p:custDataLst>
              <p:tags r:id="rId9"/>
            </p:custDataLst>
          </p:nvPr>
        </p:nvSpPr>
        <p:spPr>
          <a:xfrm>
            <a:off x="1274445" y="1624330"/>
            <a:ext cx="8025765" cy="3095625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3.alt键：在钢笔抠图中可以说是经常性会使用的。当我们画完一条弧线的时候，它会出现两条控制手柄。如果连续绘制路径的时候，其中一与绘制方向同一侧的手柄会起到约束的作用。这个时候为了防止它影响我们的方向和弧度，可以把它删掉。按住alt键，点击一下锚点就可以删除。现在再去话就会显得比较自然，不会受到很强的约束。</a:t>
            </a:r>
            <a:endParaRPr lang="en-US" altLang="zh-CN"/>
          </a:p>
          <a:p>
            <a:pPr algn="l"/>
            <a:endParaRPr lang="en-US" altLang="zh-CN"/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273162" y="1701575"/>
            <a:ext cx="220324" cy="466158"/>
          </a:xfrm>
          <a:prstGeom prst="rect">
            <a:avLst/>
          </a:prstGeom>
          <a:solidFill>
            <a:srgbClr val="D6DCE4">
              <a:lumMod val="25000"/>
            </a:srgbClr>
          </a:solid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273162" y="2160020"/>
            <a:ext cx="11451772" cy="4124666"/>
          </a:xfrm>
          <a:prstGeom prst="rect">
            <a:avLst/>
          </a:prstGeom>
          <a:pattFill prst="ltUpDiag">
            <a:fgClr>
              <a:srgbClr val="D6DCE4">
                <a:lumMod val="75000"/>
              </a:srgbClr>
            </a:fgClr>
            <a:bgClr>
              <a:srgbClr val="D6DCE4"/>
            </a:bgClr>
          </a:patt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698500" y="777240"/>
            <a:ext cx="11219815" cy="5767070"/>
          </a:xfrm>
          <a:prstGeom prst="rect">
            <a:avLst/>
          </a:prstGeom>
          <a:solidFill>
            <a:srgbClr val="FFFFFF"/>
          </a:solidFill>
          <a:ln w="28575">
            <a:solidFill>
              <a:srgbClr val="D6DCE4">
                <a:lumMod val="75000"/>
              </a:srgbClr>
            </a:solidFill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493395" y="147320"/>
            <a:ext cx="11322685" cy="62992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66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第一章</a:t>
            </a:r>
            <a:r>
              <a:rPr lang="en-US" altLang="zh-CN" sz="266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266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文字工具的应用</a:t>
            </a:r>
            <a:endParaRPr lang="zh-CN" altLang="en-US" sz="2665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881641" y="654498"/>
            <a:ext cx="615989" cy="537514"/>
            <a:chOff x="3213087" y="1347855"/>
            <a:chExt cx="723913" cy="631688"/>
          </a:xfrm>
          <a:solidFill>
            <a:srgbClr val="D6DCE4">
              <a:alpha val="50000"/>
            </a:srgbClr>
          </a:solidFill>
        </p:grpSpPr>
        <p:sp>
          <p:nvSpPr>
            <p:cNvPr id="25" name="任意多边形: 形状 24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任意多边形: 形状 25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3625705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1157605" y="1239520"/>
            <a:ext cx="5773420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1</a:t>
            </a:r>
            <a:r>
              <a:rPr lang="zh-CN" altLang="en-US"/>
              <a:t>】首先新建一个文档（省略操作）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2</a:t>
            </a:r>
            <a:r>
              <a:rPr lang="zh-CN" altLang="en-US"/>
              <a:t>】在右下角中点击新建图层</a:t>
            </a:r>
            <a:r>
              <a:rPr lang="zh-CN" altLang="en-US">
                <a:sym typeface="+mn-ea"/>
              </a:rPr>
              <a:t>（省略操作）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3</a:t>
            </a:r>
            <a:r>
              <a:rPr lang="zh-CN" altLang="en-US"/>
              <a:t>】在工具栏中选择矩形选框工具或快捷键</a:t>
            </a:r>
            <a:r>
              <a:rPr lang="en-US" altLang="zh-CN"/>
              <a:t>M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4</a:t>
            </a:r>
            <a:r>
              <a:rPr lang="zh-CN" altLang="en-US"/>
              <a:t>】将新图层重命名为矩形。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5</a:t>
            </a:r>
            <a:r>
              <a:rPr lang="zh-CN" altLang="en-US"/>
              <a:t>】使用矩形选框工具画出合适的大小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6</a:t>
            </a:r>
            <a:r>
              <a:rPr lang="zh-CN" altLang="en-US"/>
              <a:t>】</a:t>
            </a:r>
            <a:r>
              <a:rPr lang="zh-CN" altLang="en-US">
                <a:sym typeface="+mn-ea"/>
              </a:rPr>
              <a:t>在菜单栏中【</a:t>
            </a:r>
            <a:r>
              <a:rPr>
                <a:sym typeface="+mn-ea"/>
              </a:rPr>
              <a:t>选择--修改--边界</a:t>
            </a:r>
            <a:r>
              <a:rPr lang="zh-CN">
                <a:sym typeface="+mn-ea"/>
              </a:rPr>
              <a:t>】</a:t>
            </a:r>
            <a:r>
              <a:rPr>
                <a:sym typeface="+mn-ea"/>
              </a:rPr>
              <a:t>，为</a:t>
            </a:r>
            <a:r>
              <a:rPr lang="zh-CN">
                <a:sym typeface="+mn-ea"/>
              </a:rPr>
              <a:t>新</a:t>
            </a:r>
            <a:r>
              <a:rPr>
                <a:sym typeface="+mn-ea"/>
              </a:rPr>
              <a:t>的选区扩展一个新的边缘</a:t>
            </a:r>
            <a:r>
              <a:rPr lang="en-US">
                <a:sym typeface="+mn-ea"/>
              </a:rPr>
              <a:t>5</a:t>
            </a:r>
            <a:endParaRPr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7</a:t>
            </a:r>
            <a:r>
              <a:rPr lang="zh-CN" altLang="en-US"/>
              <a:t>】渐变工具选中，选择合适的颜色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8</a:t>
            </a:r>
            <a:r>
              <a:rPr lang="zh-CN" altLang="en-US"/>
              <a:t>】填充选区，使用渐变工具进行拖拉即可。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9</a:t>
            </a:r>
            <a:r>
              <a:rPr lang="zh-CN" altLang="en-US"/>
              <a:t>】选择文字工具，输入标语</a:t>
            </a:r>
            <a:r>
              <a:rPr lang="en-US" altLang="zh-CN"/>
              <a:t>“</a:t>
            </a:r>
            <a:r>
              <a:rPr lang="zh-CN" altLang="en-US"/>
              <a:t>好好学习，天天向上</a:t>
            </a:r>
            <a:r>
              <a:rPr lang="en-US" altLang="zh-CN"/>
              <a:t>”</a:t>
            </a:r>
            <a:endParaRPr lang="en-US" altLang="zh-CN"/>
          </a:p>
          <a:p>
            <a:pPr fontAlgn="auto">
              <a:lnSpc>
                <a:spcPct val="150000"/>
              </a:lnSpc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190105" y="1282065"/>
            <a:ext cx="1838325" cy="885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931025" y="3293745"/>
            <a:ext cx="3419475" cy="185737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273162" y="1701575"/>
            <a:ext cx="220324" cy="466158"/>
          </a:xfrm>
          <a:prstGeom prst="rect">
            <a:avLst/>
          </a:prstGeom>
          <a:solidFill>
            <a:srgbClr val="D6DCE4">
              <a:lumMod val="25000"/>
            </a:srgbClr>
          </a:solid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273162" y="2160020"/>
            <a:ext cx="11451772" cy="4124666"/>
          </a:xfrm>
          <a:prstGeom prst="rect">
            <a:avLst/>
          </a:prstGeom>
          <a:pattFill prst="ltUpDiag">
            <a:fgClr>
              <a:srgbClr val="D6DCE4">
                <a:lumMod val="75000"/>
              </a:srgbClr>
            </a:fgClr>
            <a:bgClr>
              <a:srgbClr val="D6DCE4"/>
            </a:bgClr>
          </a:patt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688340" y="777240"/>
            <a:ext cx="11219815" cy="5767070"/>
          </a:xfrm>
          <a:prstGeom prst="rect">
            <a:avLst/>
          </a:prstGeom>
          <a:solidFill>
            <a:srgbClr val="FFFFFF"/>
          </a:solidFill>
          <a:ln w="28575">
            <a:solidFill>
              <a:srgbClr val="D6DCE4">
                <a:lumMod val="75000"/>
              </a:srgbClr>
            </a:solidFill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493395" y="147320"/>
            <a:ext cx="11322685" cy="62992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66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第一章</a:t>
            </a:r>
            <a:r>
              <a:rPr lang="en-US" altLang="zh-CN" sz="266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266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矩形（选框）工具的应用</a:t>
            </a:r>
            <a:endParaRPr lang="zh-CN" altLang="en-US" sz="2665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881641" y="654498"/>
            <a:ext cx="615989" cy="537514"/>
            <a:chOff x="3213087" y="1347855"/>
            <a:chExt cx="723913" cy="631688"/>
          </a:xfrm>
          <a:solidFill>
            <a:srgbClr val="D6DCE4">
              <a:alpha val="50000"/>
            </a:srgbClr>
          </a:solidFill>
        </p:grpSpPr>
        <p:sp>
          <p:nvSpPr>
            <p:cNvPr id="25" name="任意多边形: 形状 24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任意多边形: 形状 25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3625705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1157605" y="1239520"/>
            <a:ext cx="577342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10</a:t>
            </a:r>
            <a:r>
              <a:rPr lang="zh-CN" altLang="en-US"/>
              <a:t>】设置文字字体样式及大小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11</a:t>
            </a:r>
            <a:r>
              <a:rPr lang="zh-CN" altLang="en-US"/>
              <a:t>】设置图层样式，使用描边和渐变叠加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12</a:t>
            </a:r>
            <a:r>
              <a:rPr lang="zh-CN" altLang="en-US"/>
              <a:t>】打开</a:t>
            </a:r>
            <a:r>
              <a:rPr lang="en-US" altLang="zh-CN"/>
              <a:t>sc12.jpg</a:t>
            </a:r>
            <a:r>
              <a:rPr lang="zh-CN" altLang="en-US"/>
              <a:t>文件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13</a:t>
            </a:r>
            <a:r>
              <a:rPr lang="zh-CN" altLang="en-US"/>
              <a:t>】将</a:t>
            </a:r>
            <a:r>
              <a:rPr lang="en-US" altLang="zh-CN">
                <a:sym typeface="+mn-ea"/>
              </a:rPr>
              <a:t>sc12.jpg</a:t>
            </a:r>
            <a:r>
              <a:rPr lang="zh-CN" altLang="en-US">
                <a:sym typeface="+mn-ea"/>
              </a:rPr>
              <a:t>拖到矩形框中</a:t>
            </a:r>
            <a:r>
              <a:rPr lang="zh-CN" altLang="en-US"/>
              <a:t>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14</a:t>
            </a:r>
            <a:r>
              <a:rPr lang="zh-CN" altLang="en-US"/>
              <a:t>】【</a:t>
            </a:r>
            <a:r>
              <a:rPr lang="en-US" altLang="zh-CN"/>
              <a:t>ctrl+T</a:t>
            </a:r>
            <a:r>
              <a:rPr lang="zh-CN" altLang="en-US"/>
              <a:t>】调整图片大小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15</a:t>
            </a:r>
            <a:r>
              <a:rPr lang="zh-CN" altLang="en-US"/>
              <a:t>】变换图层顺序是文字在图片上方</a:t>
            </a:r>
            <a:endParaRPr lang="zh-CN" altLang="en-US"/>
          </a:p>
          <a:p>
            <a:pPr fontAlgn="auto">
              <a:lnSpc>
                <a:spcPct val="150000"/>
              </a:lnSpc>
            </a:pP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619115" y="3613150"/>
            <a:ext cx="3867150" cy="22574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256020" y="1840230"/>
            <a:ext cx="2171700" cy="78105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273162" y="1701575"/>
            <a:ext cx="220324" cy="466158"/>
          </a:xfrm>
          <a:prstGeom prst="rect">
            <a:avLst/>
          </a:prstGeom>
          <a:solidFill>
            <a:srgbClr val="D6DCE4">
              <a:lumMod val="25000"/>
            </a:srgbClr>
          </a:solid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273162" y="2160020"/>
            <a:ext cx="11451772" cy="4124666"/>
          </a:xfrm>
          <a:prstGeom prst="rect">
            <a:avLst/>
          </a:prstGeom>
          <a:pattFill prst="ltUpDiag">
            <a:fgClr>
              <a:srgbClr val="D6DCE4">
                <a:lumMod val="75000"/>
              </a:srgbClr>
            </a:fgClr>
            <a:bgClr>
              <a:srgbClr val="D6DCE4"/>
            </a:bgClr>
          </a:patt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669925" y="777240"/>
            <a:ext cx="11219815" cy="5767070"/>
          </a:xfrm>
          <a:prstGeom prst="rect">
            <a:avLst/>
          </a:prstGeom>
          <a:solidFill>
            <a:srgbClr val="FFFFFF"/>
          </a:solidFill>
          <a:ln w="28575">
            <a:solidFill>
              <a:srgbClr val="D6DCE4">
                <a:lumMod val="75000"/>
              </a:srgbClr>
            </a:solidFill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493395" y="147320"/>
            <a:ext cx="11322685" cy="62992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第一章</a:t>
            </a:r>
            <a:r>
              <a:rPr lang="en-US" altLang="zh-CN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.</a:t>
            </a:r>
            <a:r>
              <a:rPr lang="zh-CN" altLang="en-US" sz="266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矩形（选框）工具的应用</a:t>
            </a:r>
            <a:endParaRPr lang="zh-CN" altLang="en-US" sz="2665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881641" y="654498"/>
            <a:ext cx="615989" cy="537514"/>
            <a:chOff x="3213087" y="1347855"/>
            <a:chExt cx="723913" cy="631688"/>
          </a:xfrm>
          <a:solidFill>
            <a:srgbClr val="D6DCE4">
              <a:alpha val="50000"/>
            </a:srgbClr>
          </a:solidFill>
        </p:grpSpPr>
        <p:sp>
          <p:nvSpPr>
            <p:cNvPr id="25" name="任意多边形: 形状 24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任意多边形: 形状 25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3625705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898525" y="1001395"/>
            <a:ext cx="3653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chemeClr val="accent2"/>
                </a:solidFill>
              </a:rPr>
              <a:t>1.2 </a:t>
            </a:r>
            <a:r>
              <a:rPr lang="zh-CN" altLang="en-US" sz="2000" b="1">
                <a:solidFill>
                  <a:schemeClr val="accent2"/>
                </a:solidFill>
              </a:rPr>
              <a:t>使用矩形工具制作直营标识</a:t>
            </a:r>
            <a:endParaRPr lang="zh-CN" altLang="en-US" sz="2000" b="1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2764155" y="5095875"/>
            <a:ext cx="1360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制作前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8132445" y="5095875"/>
            <a:ext cx="1360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制作后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981825" y="2021840"/>
            <a:ext cx="3662680" cy="28638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769745" y="2626360"/>
            <a:ext cx="3349625" cy="2068830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273162" y="1701575"/>
            <a:ext cx="220324" cy="466158"/>
          </a:xfrm>
          <a:prstGeom prst="rect">
            <a:avLst/>
          </a:prstGeom>
          <a:solidFill>
            <a:srgbClr val="D6DCE4">
              <a:lumMod val="25000"/>
            </a:srgbClr>
          </a:solid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273162" y="2160020"/>
            <a:ext cx="11451772" cy="4124666"/>
          </a:xfrm>
          <a:prstGeom prst="rect">
            <a:avLst/>
          </a:prstGeom>
          <a:pattFill prst="ltUpDiag">
            <a:fgClr>
              <a:srgbClr val="D6DCE4">
                <a:lumMod val="75000"/>
              </a:srgbClr>
            </a:fgClr>
            <a:bgClr>
              <a:srgbClr val="D6DCE4"/>
            </a:bgClr>
          </a:patt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698500" y="777240"/>
            <a:ext cx="11219815" cy="5767070"/>
          </a:xfrm>
          <a:prstGeom prst="rect">
            <a:avLst/>
          </a:prstGeom>
          <a:solidFill>
            <a:srgbClr val="FFFFFF"/>
          </a:solidFill>
          <a:ln w="28575">
            <a:solidFill>
              <a:srgbClr val="D6DCE4">
                <a:lumMod val="75000"/>
              </a:srgbClr>
            </a:solidFill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493395" y="147320"/>
            <a:ext cx="11322685" cy="62992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66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第一章</a:t>
            </a:r>
            <a:r>
              <a:rPr lang="en-US" altLang="zh-CN" sz="266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266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矩形（选框）工具的应用</a:t>
            </a:r>
            <a:endParaRPr lang="zh-CN" altLang="en-US" sz="2665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881641" y="654498"/>
            <a:ext cx="615989" cy="537514"/>
            <a:chOff x="3213087" y="1347855"/>
            <a:chExt cx="723913" cy="631688"/>
          </a:xfrm>
          <a:solidFill>
            <a:srgbClr val="D6DCE4">
              <a:alpha val="50000"/>
            </a:srgbClr>
          </a:solidFill>
        </p:grpSpPr>
        <p:sp>
          <p:nvSpPr>
            <p:cNvPr id="25" name="任意多边形: 形状 24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任意多边形: 形状 25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3625705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1157605" y="1239520"/>
            <a:ext cx="57734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】首先新建一个文档（省略操作）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】在右下角中点击新建图层</a:t>
            </a:r>
            <a:r>
              <a:rPr lang="zh-CN" altLang="en-US">
                <a:sym typeface="+mn-ea"/>
              </a:rPr>
              <a:t>（省略操作）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】在工具栏中选择矩形选框工具或快捷键</a:t>
            </a:r>
            <a:r>
              <a:rPr lang="en-US" altLang="zh-CN">
                <a:sym typeface="+mn-ea"/>
              </a:rPr>
              <a:t>M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】打开</a:t>
            </a:r>
            <a:r>
              <a:rPr lang="en-US" altLang="zh-CN">
                <a:sym typeface="+mn-ea"/>
              </a:rPr>
              <a:t>sc13.jpg</a:t>
            </a:r>
            <a:r>
              <a:rPr lang="zh-CN" altLang="en-US">
                <a:sym typeface="+mn-ea"/>
              </a:rPr>
              <a:t>文件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】将</a:t>
            </a:r>
            <a:r>
              <a:rPr lang="en-US" altLang="zh-CN">
                <a:sym typeface="+mn-ea"/>
              </a:rPr>
              <a:t>sc13.jpg</a:t>
            </a:r>
            <a:r>
              <a:rPr lang="zh-CN" altLang="en-US">
                <a:sym typeface="+mn-ea"/>
              </a:rPr>
              <a:t>拖到矩形框中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】【</a:t>
            </a:r>
            <a:r>
              <a:rPr lang="en-US" altLang="zh-CN">
                <a:sym typeface="+mn-ea"/>
              </a:rPr>
              <a:t>ctrl+T</a:t>
            </a:r>
            <a:r>
              <a:rPr lang="zh-CN" altLang="en-US">
                <a:sym typeface="+mn-ea"/>
              </a:rPr>
              <a:t>】调整图片大小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190105" y="1282065"/>
            <a:ext cx="1838325" cy="88582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8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2*i*5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2*i*6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2*i*7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3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3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129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129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201291"/>
  <p:tag name="KSO_WM_TEMPLATE_THUMBS_INDEX" val="1、8、9、10、11、12、13、15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21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FULL_TEXT_BEAUTIFY_COPY_ID" val="2"/>
</p:tagLst>
</file>

<file path=ppt/tags/tag21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FULL_TEXT_BEAUTIFY_COPY_ID" val="3"/>
</p:tagLst>
</file>

<file path=ppt/tags/tag21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FULL_TEXT_BEAUTIFY_COPY_ID" val="150995353"/>
</p:tagLst>
</file>

<file path=ppt/tags/tag21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1291_4*l_h_f*1_1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PRESET_TEXT" val="添加正文"/>
  <p:tag name="KSO_WM_UNIT_VALUE" val="4"/>
  <p:tag name="KSO_WM_UNIT_SUBTYPE" val="a"/>
  <p:tag name="KSO_WM_UNIT_TEXT_FILL_FORE_SCHEMECOLOR_INDEX" val="13"/>
  <p:tag name="KSO_WM_UNIT_TEXT_FILL_TYPE" val="1"/>
  <p:tag name="KSO_WM_UNIT_USESOURCEFORMAT_APPLY" val="1"/>
  <p:tag name="KSO_WM_FULL_TEXT_BEAUTIFY_COPY_ID" val="8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1291_4*l_h_i*1_1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  <p:tag name="KSO_WM_FULL_TEXT_BEAUTIFY_COPY_ID" val="9"/>
</p:tagLst>
</file>

<file path=ppt/tags/tag21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1291_4*l_h_f*1_2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PRESET_TEXT" val="添加正文"/>
  <p:tag name="KSO_WM_UNIT_VALUE" val="4"/>
  <p:tag name="KSO_WM_UNIT_SUBTYPE" val="a"/>
  <p:tag name="KSO_WM_UNIT_TEXT_FILL_FORE_SCHEMECOLOR_INDEX" val="13"/>
  <p:tag name="KSO_WM_UNIT_TEXT_FILL_TYPE" val="1"/>
  <p:tag name="KSO_WM_UNIT_USESOURCEFORMAT_APPLY" val="1"/>
  <p:tag name="KSO_WM_FULL_TEXT_BEAUTIFY_COPY_ID" val="14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1291_4*l_h_i*1_2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  <p:tag name="KSO_WM_FULL_TEXT_BEAUTIFY_COPY_ID" val="15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1291_4*i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  <p:tag name="KSO_WM_FULL_TEXT_BEAUTIFY_COPY_ID" val="5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1291_4*i*2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FILL_FORE_SCHEMECOLOR_INDEX" val="16"/>
  <p:tag name="KSO_WM_UNIT_FILL_TYPE" val="1"/>
  <p:tag name="KSO_WM_UNIT_LINE_FORE_SCHEMECOLOR_INDEX" val="15"/>
  <p:tag name="KSO_WM_UNIT_LINE_FILL_TYPE" val="2"/>
  <p:tag name="KSO_WM_UNIT_TEXT_FILL_FORE_SCHEMECOLOR_INDEX" val="2"/>
  <p:tag name="KSO_WM_UNIT_TEXT_FILL_TYPE" val="1"/>
  <p:tag name="KSO_WM_UNIT_USESOURCEFORMAT_APPLY" val="1"/>
  <p:tag name="KSO_WM_FULL_TEXT_BEAUTIFY_COPY_ID" val="22"/>
</p:tagLst>
</file>

<file path=ppt/tags/tag222.xml><?xml version="1.0" encoding="utf-8"?>
<p:tagLst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1291_4*a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  <p:tag name="KSO_WM_FULL_TEXT_BEAUTIFY_COPY_ID" val="23"/>
</p:tagLst>
</file>

<file path=ppt/tags/tag22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1291_4*l_h_f*1_1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PRESET_TEXT" val="添加正文"/>
  <p:tag name="KSO_WM_UNIT_VALUE" val="4"/>
  <p:tag name="KSO_WM_UNIT_SUBTYPE" val="a"/>
  <p:tag name="KSO_WM_UNIT_TEXT_FILL_FORE_SCHEMECOLOR_INDEX" val="13"/>
  <p:tag name="KSO_WM_UNIT_TEXT_FILL_TYPE" val="1"/>
  <p:tag name="KSO_WM_UNIT_USESOURCEFORMAT_APPLY" val="1"/>
  <p:tag name="KSO_WM_FULL_TEXT_BEAUTIFY_COPY_ID" val="7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1291_4*l_h_i*1_1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  <p:tag name="KSO_WM_FULL_TEXT_BEAUTIFY_COPY_ID" val="10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1291_4*i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  <p:tag name="KSO_WM_FULL_TEXT_BEAUTIFY_COPY_ID" val="13"/>
</p:tagLst>
</file>

<file path=ppt/tags/tag226.xml><?xml version="1.0" encoding="utf-8"?>
<p:tagLst xmlns:p="http://schemas.openxmlformats.org/presentationml/2006/main">
  <p:tag name="KSO_WM_SLIDE_ID" val="custom20201291_4"/>
  <p:tag name="KSO_WM_TEMPLATE_SUBCATEGORY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1291"/>
  <p:tag name="KSO_WM_SLIDE_LAYOUT" val="a_l"/>
  <p:tag name="KSO_WM_SLIDE_LAYOUT_CNT" val="1_1"/>
  <p:tag name="KSO_WM_TEMPLATE_MASTER_TYPE" val="1"/>
  <p:tag name="KSO_WM_TEMPLATE_COLOR_TYPE" val="1"/>
  <p:tag name="KSO_WM_FULL_TEXT_BEAUTIFY_COPY_ID" val="150995355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diagram20202574_1*i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3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diagram20202574_1*i*2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diagram20202574_1*i*3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TEXT_PART_ID_V2" val="a-3-1"/>
  <p:tag name="KSO_WM_UNIT_ISCONTENTSTITLE" val="0"/>
  <p:tag name="KSO_WM_UNIT_PRESET_TEXT" val="单击此处可添加您的大标题内容"/>
  <p:tag name="KSO_WM_UNIT_NOCLEAR" val="0"/>
  <p:tag name="KSO_WM_UNIT_SHOW_EDIT_AREA_INDICATION" val="0"/>
  <p:tag name="KSO_WM_UNIT_VALUE" val="17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diagram20202574_1*a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0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diagram20202574_1*i*5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diagram20202574_1*i*6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5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diagram20202574_1*i*7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6"/>
</p:tagLst>
</file>

<file path=ppt/tags/tag234.xml><?xml version="1.0" encoding="utf-8"?>
<p:tagLst xmlns:p="http://schemas.openxmlformats.org/presentationml/2006/main">
  <p:tag name="KSO_WM_FULL_TEXT_BEAUTIFY_COPY_ID" val="4"/>
</p:tagLst>
</file>

<file path=ppt/tags/tag235.xml><?xml version="1.0" encoding="utf-8"?>
<p:tagLst xmlns:p="http://schemas.openxmlformats.org/presentationml/2006/main">
  <p:tag name="KSO_WM_FULL_TEXT_BEAUTIFY_COPY_ID" val="2"/>
</p:tagLst>
</file>

<file path=ppt/tags/tag236.xml><?xml version="1.0" encoding="utf-8"?>
<p:tagLst xmlns:p="http://schemas.openxmlformats.org/presentationml/2006/main">
  <p:tag name="KSO_WM_FULL_TEXT_BEAUTIFY_COPY_ID" val="3"/>
</p:tagLst>
</file>

<file path=ppt/tags/tag237.xml><?xml version="1.0" encoding="utf-8"?>
<p:tagLst xmlns:p="http://schemas.openxmlformats.org/presentationml/2006/main">
  <p:tag name="KSO_WM_BEAUTIFY_FLAG" val="#wm#"/>
  <p:tag name="KSO_WM_TEMPLATE_CATEGORY" val="diagram"/>
  <p:tag name="KSO_WM_TEMPLATE_INDEX" val="20202574"/>
  <p:tag name="KSO_WM_SLIDE_ID" val="diagram20202574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SLIDE_LAYOUT" val="a_f_h"/>
  <p:tag name="KSO_WM_SLIDE_LAYOUT_CNT" val="1_1_1"/>
  <p:tag name="KSO_WM_SLIDE_TYPE" val="text"/>
  <p:tag name="KSO_WM_SLIDE_SUBTYPE" val="pureTxt"/>
  <p:tag name="KSO_WM_SLIDE_SIZE" val="854.507*99.1489"/>
  <p:tag name="KSO_WM_SLIDE_POSITION" val="53.318*216.399"/>
  <p:tag name="KSO_WM_FULL_TEXT_BEAUTIFY_COPY_ID" val="150995354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diagram20202574_1*i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3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diagram20202574_1*i*2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diagram20202574_1*i*3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1"/>
</p:tagLst>
</file>

<file path=ppt/tags/tag241.xml><?xml version="1.0" encoding="utf-8"?>
<p:tagLst xmlns:p="http://schemas.openxmlformats.org/presentationml/2006/main">
  <p:tag name="KSO_WM_UNIT_TEXT_PART_ID_V2" val="a-3-1"/>
  <p:tag name="KSO_WM_UNIT_ISCONTENTSTITLE" val="0"/>
  <p:tag name="KSO_WM_UNIT_PRESET_TEXT" val="单击此处可添加您的大标题内容"/>
  <p:tag name="KSO_WM_UNIT_NOCLEAR" val="0"/>
  <p:tag name="KSO_WM_UNIT_SHOW_EDIT_AREA_INDICATION" val="0"/>
  <p:tag name="KSO_WM_UNIT_VALUE" val="17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diagram20202574_1*a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0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diagram20202574_1*i*5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diagram20202574_1*i*6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5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diagram20202574_1*i*7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6"/>
</p:tagLst>
</file>

<file path=ppt/tags/tag245.xml><?xml version="1.0" encoding="utf-8"?>
<p:tagLst xmlns:p="http://schemas.openxmlformats.org/presentationml/2006/main">
  <p:tag name="KSO_WM_FULL_TEXT_BEAUTIFY_COPY_ID" val="4"/>
</p:tagLst>
</file>

<file path=ppt/tags/tag246.xml><?xml version="1.0" encoding="utf-8"?>
<p:tagLst xmlns:p="http://schemas.openxmlformats.org/presentationml/2006/main">
  <p:tag name="KSO_WM_FULL_TEXT_BEAUTIFY_COPY_ID" val="3"/>
</p:tagLst>
</file>

<file path=ppt/tags/tag247.xml><?xml version="1.0" encoding="utf-8"?>
<p:tagLst xmlns:p="http://schemas.openxmlformats.org/presentationml/2006/main">
  <p:tag name="KSO_WM_BEAUTIFY_FLAG" val="#wm#"/>
  <p:tag name="KSO_WM_TEMPLATE_CATEGORY" val="diagram"/>
  <p:tag name="KSO_WM_TEMPLATE_INDEX" val="20202574"/>
  <p:tag name="KSO_WM_SLIDE_ID" val="diagram20202574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SLIDE_LAYOUT" val="a_f_h"/>
  <p:tag name="KSO_WM_SLIDE_LAYOUT_CNT" val="1_1_1"/>
  <p:tag name="KSO_WM_SLIDE_TYPE" val="text"/>
  <p:tag name="KSO_WM_SLIDE_SUBTYPE" val="pureTxt"/>
  <p:tag name="KSO_WM_SLIDE_SIZE" val="854.507*99.1489"/>
  <p:tag name="KSO_WM_SLIDE_POSITION" val="53.318*216.399"/>
  <p:tag name="KSO_WM_FULL_TEXT_BEAUTIFY_COPY_ID" val="15099543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diagram20202574_1*i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3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diagram20202574_1*i*2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diagram20202574_1*i*3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1"/>
</p:tagLst>
</file>

<file path=ppt/tags/tag251.xml><?xml version="1.0" encoding="utf-8"?>
<p:tagLst xmlns:p="http://schemas.openxmlformats.org/presentationml/2006/main">
  <p:tag name="KSO_WM_UNIT_TEXT_PART_ID_V2" val="a-3-1"/>
  <p:tag name="KSO_WM_UNIT_ISCONTENTSTITLE" val="0"/>
  <p:tag name="KSO_WM_UNIT_PRESET_TEXT" val="单击此处可添加您的大标题内容"/>
  <p:tag name="KSO_WM_UNIT_NOCLEAR" val="0"/>
  <p:tag name="KSO_WM_UNIT_SHOW_EDIT_AREA_INDICATION" val="0"/>
  <p:tag name="KSO_WM_UNIT_VALUE" val="17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diagram20202574_1*a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0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diagram20202574_1*i*5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diagram20202574_1*i*6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5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diagram20202574_1*i*7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6"/>
</p:tagLst>
</file>

<file path=ppt/tags/tag255.xml><?xml version="1.0" encoding="utf-8"?>
<p:tagLst xmlns:p="http://schemas.openxmlformats.org/presentationml/2006/main">
  <p:tag name="KSO_WM_FULL_TEXT_BEAUTIFY_COPY_ID" val="4"/>
</p:tagLst>
</file>

<file path=ppt/tags/tag256.xml><?xml version="1.0" encoding="utf-8"?>
<p:tagLst xmlns:p="http://schemas.openxmlformats.org/presentationml/2006/main">
  <p:tag name="KSO_WM_FULL_TEXT_BEAUTIFY_COPY_ID" val="3"/>
</p:tagLst>
</file>

<file path=ppt/tags/tag257.xml><?xml version="1.0" encoding="utf-8"?>
<p:tagLst xmlns:p="http://schemas.openxmlformats.org/presentationml/2006/main">
  <p:tag name="KSO_WM_BEAUTIFY_FLAG" val="#wm#"/>
  <p:tag name="KSO_WM_TEMPLATE_CATEGORY" val="diagram"/>
  <p:tag name="KSO_WM_TEMPLATE_INDEX" val="20202574"/>
  <p:tag name="KSO_WM_SLIDE_ID" val="diagram20202574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SLIDE_LAYOUT" val="a_f_h"/>
  <p:tag name="KSO_WM_SLIDE_LAYOUT_CNT" val="1_1_1"/>
  <p:tag name="KSO_WM_SLIDE_TYPE" val="text"/>
  <p:tag name="KSO_WM_SLIDE_SUBTYPE" val="pureTxt"/>
  <p:tag name="KSO_WM_SLIDE_SIZE" val="854.507*99.1489"/>
  <p:tag name="KSO_WM_SLIDE_POSITION" val="53.318*216.399"/>
  <p:tag name="KSO_WM_FULL_TEXT_BEAUTIFY_COPY_ID" val="15099543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diagram20202574_1*i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3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diagram20202574_1*i*2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diagram20202574_1*i*3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1"/>
</p:tagLst>
</file>

<file path=ppt/tags/tag261.xml><?xml version="1.0" encoding="utf-8"?>
<p:tagLst xmlns:p="http://schemas.openxmlformats.org/presentationml/2006/main">
  <p:tag name="KSO_WM_UNIT_TEXT_PART_ID_V2" val="a-3-1"/>
  <p:tag name="KSO_WM_UNIT_ISCONTENTSTITLE" val="0"/>
  <p:tag name="KSO_WM_UNIT_PRESET_TEXT" val="单击此处可添加您的大标题内容"/>
  <p:tag name="KSO_WM_UNIT_NOCLEAR" val="0"/>
  <p:tag name="KSO_WM_UNIT_SHOW_EDIT_AREA_INDICATION" val="0"/>
  <p:tag name="KSO_WM_UNIT_VALUE" val="17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diagram20202574_1*a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0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diagram20202574_1*i*5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diagram20202574_1*i*6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5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diagram20202574_1*i*7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6"/>
</p:tagLst>
</file>

<file path=ppt/tags/tag265.xml><?xml version="1.0" encoding="utf-8"?>
<p:tagLst xmlns:p="http://schemas.openxmlformats.org/presentationml/2006/main">
  <p:tag name="KSO_WM_FULL_TEXT_BEAUTIFY_COPY_ID" val="5"/>
</p:tagLst>
</file>

<file path=ppt/tags/tag266.xml><?xml version="1.0" encoding="utf-8"?>
<p:tagLst xmlns:p="http://schemas.openxmlformats.org/presentationml/2006/main">
  <p:tag name="KSO_WM_FULL_TEXT_BEAUTIFY_COPY_ID" val="4"/>
</p:tagLst>
</file>

<file path=ppt/tags/tag267.xml><?xml version="1.0" encoding="utf-8"?>
<p:tagLst xmlns:p="http://schemas.openxmlformats.org/presentationml/2006/main">
  <p:tag name="KSO_WM_FULL_TEXT_BEAUTIFY_COPY_ID" val="6"/>
</p:tagLst>
</file>

<file path=ppt/tags/tag268.xml><?xml version="1.0" encoding="utf-8"?>
<p:tagLst xmlns:p="http://schemas.openxmlformats.org/presentationml/2006/main">
  <p:tag name="KSO_WM_BEAUTIFY_FLAG" val="#wm#"/>
  <p:tag name="KSO_WM_TEMPLATE_CATEGORY" val="diagram"/>
  <p:tag name="KSO_WM_TEMPLATE_INDEX" val="20202574"/>
  <p:tag name="KSO_WM_SLIDE_ID" val="diagram20202574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SLIDE_LAYOUT" val="a_f_h"/>
  <p:tag name="KSO_WM_SLIDE_LAYOUT_CNT" val="1_1_1"/>
  <p:tag name="KSO_WM_SLIDE_TYPE" val="text"/>
  <p:tag name="KSO_WM_SLIDE_SUBTYPE" val="pureTxt"/>
  <p:tag name="KSO_WM_SLIDE_SIZE" val="854.507*99.1489"/>
  <p:tag name="KSO_WM_SLIDE_POSITION" val="53.318*216.399"/>
  <p:tag name="KSO_WM_FULL_TEXT_BEAUTIFY_COPY_ID" val="150995364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diagram20202574_1*i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3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diagram20202574_1*i*2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diagram20202574_1*i*3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1"/>
</p:tagLst>
</file>

<file path=ppt/tags/tag272.xml><?xml version="1.0" encoding="utf-8"?>
<p:tagLst xmlns:p="http://schemas.openxmlformats.org/presentationml/2006/main">
  <p:tag name="KSO_WM_UNIT_TEXT_PART_ID_V2" val="a-3-1"/>
  <p:tag name="KSO_WM_UNIT_ISCONTENTSTITLE" val="0"/>
  <p:tag name="KSO_WM_UNIT_PRESET_TEXT" val="单击此处可添加您的大标题内容"/>
  <p:tag name="KSO_WM_UNIT_NOCLEAR" val="0"/>
  <p:tag name="KSO_WM_UNIT_SHOW_EDIT_AREA_INDICATION" val="0"/>
  <p:tag name="KSO_WM_UNIT_VALUE" val="17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diagram20202574_1*a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0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diagram20202574_1*i*5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diagram20202574_1*i*6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5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diagram20202574_1*i*7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6"/>
</p:tagLst>
</file>

<file path=ppt/tags/tag276.xml><?xml version="1.0" encoding="utf-8"?>
<p:tagLst xmlns:p="http://schemas.openxmlformats.org/presentationml/2006/main">
  <p:tag name="KSO_WM_FULL_TEXT_BEAUTIFY_COPY_ID" val="5"/>
</p:tagLst>
</file>

<file path=ppt/tags/tag277.xml><?xml version="1.0" encoding="utf-8"?>
<p:tagLst xmlns:p="http://schemas.openxmlformats.org/presentationml/2006/main">
  <p:tag name="KSO_WM_FULL_TEXT_BEAUTIFY_COPY_ID" val="2"/>
</p:tagLst>
</file>

<file path=ppt/tags/tag278.xml><?xml version="1.0" encoding="utf-8"?>
<p:tagLst xmlns:p="http://schemas.openxmlformats.org/presentationml/2006/main">
  <p:tag name="KSO_WM_FULL_TEXT_BEAUTIFY_COPY_ID" val="3"/>
</p:tagLst>
</file>

<file path=ppt/tags/tag279.xml><?xml version="1.0" encoding="utf-8"?>
<p:tagLst xmlns:p="http://schemas.openxmlformats.org/presentationml/2006/main">
  <p:tag name="KSO_WM_BEAUTIFY_FLAG" val="#wm#"/>
  <p:tag name="KSO_WM_TEMPLATE_CATEGORY" val="diagram"/>
  <p:tag name="KSO_WM_TEMPLATE_INDEX" val="20202574"/>
  <p:tag name="KSO_WM_SLIDE_ID" val="diagram20202574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SLIDE_LAYOUT" val="a_f_h"/>
  <p:tag name="KSO_WM_SLIDE_LAYOUT_CNT" val="1_1_1"/>
  <p:tag name="KSO_WM_SLIDE_TYPE" val="text"/>
  <p:tag name="KSO_WM_SLIDE_SUBTYPE" val="pureTxt"/>
  <p:tag name="KSO_WM_SLIDE_SIZE" val="854.507*99.1489"/>
  <p:tag name="KSO_WM_SLIDE_POSITION" val="53.318*216.399"/>
  <p:tag name="KSO_WM_FULL_TEXT_BEAUTIFY_COPY_ID" val="15099541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diagram20202574_1*i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3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diagram20202574_1*i*2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2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diagram20202574_1*i*3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1"/>
</p:tagLst>
</file>

<file path=ppt/tags/tag283.xml><?xml version="1.0" encoding="utf-8"?>
<p:tagLst xmlns:p="http://schemas.openxmlformats.org/presentationml/2006/main">
  <p:tag name="KSO_WM_UNIT_TEXT_PART_ID_V2" val="a-3-1"/>
  <p:tag name="KSO_WM_UNIT_ISCONTENTSTITLE" val="0"/>
  <p:tag name="KSO_WM_UNIT_PRESET_TEXT" val="单击此处可添加您的大标题内容"/>
  <p:tag name="KSO_WM_UNIT_NOCLEAR" val="0"/>
  <p:tag name="KSO_WM_UNIT_SHOW_EDIT_AREA_INDICATION" val="0"/>
  <p:tag name="KSO_WM_UNIT_VALUE" val="17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diagram20202574_1*a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0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diagram20202574_1*i*5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diagram20202574_1*i*6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5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diagram20202574_1*i*7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6"/>
</p:tagLst>
</file>

<file path=ppt/tags/tag287.xml><?xml version="1.0" encoding="utf-8"?>
<p:tagLst xmlns:p="http://schemas.openxmlformats.org/presentationml/2006/main">
  <p:tag name="KSO_WM_FULL_TEXT_BEAUTIFY_COPY_ID" val="4"/>
</p:tagLst>
</file>

<file path=ppt/tags/tag288.xml><?xml version="1.0" encoding="utf-8"?>
<p:tagLst xmlns:p="http://schemas.openxmlformats.org/presentationml/2006/main">
  <p:tag name="KSO_WM_FULL_TEXT_BEAUTIFY_COPY_ID" val="5"/>
</p:tagLst>
</file>

<file path=ppt/tags/tag289.xml><?xml version="1.0" encoding="utf-8"?>
<p:tagLst xmlns:p="http://schemas.openxmlformats.org/presentationml/2006/main">
  <p:tag name="KSO_WM_FULL_TEXT_BEAUTIFY_COPY_ID" val="6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FULL_TEXT_BEAUTIFY_COPY_ID" val="2"/>
</p:tagLst>
</file>

<file path=ppt/tags/tag291.xml><?xml version="1.0" encoding="utf-8"?>
<p:tagLst xmlns:p="http://schemas.openxmlformats.org/presentationml/2006/main">
  <p:tag name="KSO_WM_FULL_TEXT_BEAUTIFY_COPY_ID" val="8"/>
</p:tagLst>
</file>

<file path=ppt/tags/tag292.xml><?xml version="1.0" encoding="utf-8"?>
<p:tagLst xmlns:p="http://schemas.openxmlformats.org/presentationml/2006/main">
  <p:tag name="KSO_WM_BEAUTIFY_FLAG" val="#wm#"/>
  <p:tag name="KSO_WM_TEMPLATE_CATEGORY" val="diagram"/>
  <p:tag name="KSO_WM_TEMPLATE_INDEX" val="20202574"/>
  <p:tag name="KSO_WM_SLIDE_ID" val="diagram20202574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SLIDE_LAYOUT" val="a_f_h"/>
  <p:tag name="KSO_WM_SLIDE_LAYOUT_CNT" val="1_1_1"/>
  <p:tag name="KSO_WM_SLIDE_TYPE" val="text"/>
  <p:tag name="KSO_WM_SLIDE_SUBTYPE" val="pureTxt"/>
  <p:tag name="KSO_WM_SLIDE_SIZE" val="854.507*99.1489"/>
  <p:tag name="KSO_WM_SLIDE_POSITION" val="53.318*216.399"/>
  <p:tag name="KSO_WM_FULL_TEXT_BEAUTIFY_COPY_ID" val="150995404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diagram20202574_1*i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3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diagram20202574_1*i*2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2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diagram20202574_1*i*3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1"/>
</p:tagLst>
</file>

<file path=ppt/tags/tag296.xml><?xml version="1.0" encoding="utf-8"?>
<p:tagLst xmlns:p="http://schemas.openxmlformats.org/presentationml/2006/main">
  <p:tag name="KSO_WM_UNIT_TEXT_PART_ID_V2" val="a-3-1"/>
  <p:tag name="KSO_WM_UNIT_ISCONTENTSTITLE" val="0"/>
  <p:tag name="KSO_WM_UNIT_PRESET_TEXT" val="单击此处可添加您的大标题内容"/>
  <p:tag name="KSO_WM_UNIT_NOCLEAR" val="0"/>
  <p:tag name="KSO_WM_UNIT_SHOW_EDIT_AREA_INDICATION" val="0"/>
  <p:tag name="KSO_WM_UNIT_VALUE" val="17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diagram20202574_1*a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0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diagram20202574_1*i*5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diagram20202574_1*i*6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5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diagram20202574_1*i*7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6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FULL_TEXT_BEAUTIFY_COPY_ID" val="5"/>
</p:tagLst>
</file>

<file path=ppt/tags/tag301.xml><?xml version="1.0" encoding="utf-8"?>
<p:tagLst xmlns:p="http://schemas.openxmlformats.org/presentationml/2006/main">
  <p:tag name="KSO_WM_FULL_TEXT_BEAUTIFY_COPY_ID" val="4"/>
</p:tagLst>
</file>

<file path=ppt/tags/tag302.xml><?xml version="1.0" encoding="utf-8"?>
<p:tagLst xmlns:p="http://schemas.openxmlformats.org/presentationml/2006/main">
  <p:tag name="KSO_WM_BEAUTIFY_FLAG" val="#wm#"/>
  <p:tag name="KSO_WM_TEMPLATE_CATEGORY" val="diagram"/>
  <p:tag name="KSO_WM_TEMPLATE_INDEX" val="20202574"/>
  <p:tag name="KSO_WM_SLIDE_ID" val="diagram20202574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SLIDE_LAYOUT" val="a_f_h"/>
  <p:tag name="KSO_WM_SLIDE_LAYOUT_CNT" val="1_1_1"/>
  <p:tag name="KSO_WM_SLIDE_TYPE" val="text"/>
  <p:tag name="KSO_WM_SLIDE_SUBTYPE" val="pureTxt"/>
  <p:tag name="KSO_WM_SLIDE_SIZE" val="854.507*99.1489"/>
  <p:tag name="KSO_WM_SLIDE_POSITION" val="53.318*216.399"/>
  <p:tag name="KSO_WM_FULL_TEXT_BEAUTIFY_COPY_ID" val="150995406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814_1*i*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5"/>
  <p:tag name="KSO_WM_UNIT_COLOR_SCHEME_PARENT_PAGE" val="0_1"/>
  <p:tag name="KSO_WM_UNIT_DECOLORIZATION" val="1"/>
  <p:tag name="KSO_WM_FULL_TEXT_BEAUTIFY_COPY_ID" val="5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4814_1*i*10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6"/>
  <p:tag name="KSO_WM_UNIT_COLOR_SCHEME_PARENT_PAGE" val="0_1"/>
  <p:tag name="KSO_WM_FULL_TEXT_BEAUTIFY_COPY_ID" val="6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FULL_TEXT_BEAUTIFY_COPY_ID" val="17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7"/>
  <p:tag name="KSO_WM_UNIT_COLOR_SCHEME_PARENT_PAGE" val="0_1"/>
  <p:tag name="KSO_WM_FULL_TEXT_BEAUTIFY_COPY_ID" val="7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4814_1*i*1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DECOLORIZATION" val="1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814_1*i*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DECOLORIZATION" val="1"/>
  <p:tag name="KSO_WM_FULL_TEXT_BEAUTIFY_COPY_ID" val="9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814_1*i*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DECOLORIZATION" val="1"/>
  <p:tag name="KSO_WM_FULL_TEXT_BEAUTIFY_COPY_ID" val="10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814_1*i*7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4"/>
  <p:tag name="KSO_WM_UNIT_COLOR_SCHEME_PARENT_PAGE" val="0_1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814_1*i*8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5"/>
  <p:tag name="KSO_WM_UNIT_COLOR_SCHEME_PARENT_PAGE" val="0_1"/>
  <p:tag name="KSO_WM_FULL_TEXT_BEAUTIFY_COPY_ID" val="15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814_1*i*9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6"/>
  <p:tag name="KSO_WM_UNIT_COLOR_SCHEME_PARENT_PAGE" val="0_1"/>
  <p:tag name="KSO_WM_FULL_TEXT_BEAUTIFY_COPY_ID" val="16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FULL_TEXT_BEAUTIFY_COPY_ID" val="18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FULL_TEXT_BEAUTIFY_COPY_ID" val="21"/>
</p:tagLst>
</file>

<file path=ppt/tags/tag315.xml><?xml version="1.0" encoding="utf-8"?>
<p:tagLst xmlns:p="http://schemas.openxmlformats.org/presentationml/2006/main">
  <p:tag name="KSO_WM_FULL_TEXT_BEAUTIFY_COPY_ID" val="4"/>
</p:tagLst>
</file>

<file path=ppt/tags/tag316.xml><?xml version="1.0" encoding="utf-8"?>
<p:tagLst xmlns:p="http://schemas.openxmlformats.org/presentationml/2006/main">
  <p:tag name="KSO_WM_FULL_TEXT_BEAUTIFY_COPY_ID" val="11"/>
</p:tagLst>
</file>

<file path=ppt/tags/tag317.xml><?xml version="1.0" encoding="utf-8"?>
<p:tagLst xmlns:p="http://schemas.openxmlformats.org/presentationml/2006/main">
  <p:tag name="KSO_WM_FULL_TEXT_BEAUTIFY_COPY_ID" val="19"/>
</p:tagLst>
</file>

<file path=ppt/tags/tag318.xml><?xml version="1.0" encoding="utf-8"?>
<p:tagLst xmlns:p="http://schemas.openxmlformats.org/presentationml/2006/main">
  <p:tag name="KSO_WM_FULL_TEXT_BEAUTIFY_COPY_ID" val="20"/>
</p:tagLst>
</file>

<file path=ppt/tags/tag319.xml><?xml version="1.0" encoding="utf-8"?>
<p:tagLst xmlns:p="http://schemas.openxmlformats.org/presentationml/2006/main">
  <p:tag name="KSO_WM_FULL_TEXT_BEAUTIFY_COPY_ID" val="13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FULL_TEXT_BEAUTIFY_COPY_ID" val="22"/>
</p:tagLst>
</file>

<file path=ppt/tags/tag321.xml><?xml version="1.0" encoding="utf-8"?>
<p:tagLst xmlns:p="http://schemas.openxmlformats.org/presentationml/2006/main">
  <p:tag name="KSO_WM_BEAUTIFY_FLAG" val="#wm#"/>
  <p:tag name="KSO_WM_TEMPLATE_CATEGORY" val="diagram"/>
  <p:tag name="KSO_WM_TEMPLATE_INDEX" val="20194814"/>
  <p:tag name="KSO_WM_SLIDE_ID" val="diagram20194814_1"/>
  <p:tag name="KSO_WM_SLIDE_ITEM_CNT" val="0"/>
  <p:tag name="KSO_WM_SLIDE_INDEX" val="1"/>
  <p:tag name="KSO_WM_TAG_VERSION" val="1.0"/>
  <p:tag name="KSO_WM_SLIDE_LAYOUT" val="f"/>
  <p:tag name="KSO_WM_SLIDE_LAYOUT_CNT" val="2"/>
  <p:tag name="KSO_WM_SLIDE_TYPE" val="text"/>
  <p:tag name="KSO_WM_SLIDE_SUBTYPE" val="pureTxt"/>
  <p:tag name="KSO_WM_SLIDE_SIZE" val="942*530"/>
  <p:tag name="KSO_WM_SLIDE_POSITION" val="1*0"/>
  <p:tag name="KSO_WM_SLIDE_COLORSCHEME_VERSION" val="3.2"/>
  <p:tag name="KSO_WM_TEMPLATE_SUBCATEGORY" val="0"/>
  <p:tag name="KSO_WM_TEMPLATE_MASTER_TYPE" val="0"/>
  <p:tag name="KSO_WM_TEMPLATE_COLOR_TYPE" val="1"/>
  <p:tag name="KSO_WM_FULL_TEXT_BEAUTIFY_COPY_ID" val="150995357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814_1*i*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5"/>
  <p:tag name="KSO_WM_UNIT_COLOR_SCHEME_PARENT_PAGE" val="0_1"/>
  <p:tag name="KSO_WM_UNIT_DECOLORIZATION" val="1"/>
  <p:tag name="KSO_WM_FULL_TEXT_BEAUTIFY_COPY_ID" val="5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4814_1*i*10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6"/>
  <p:tag name="KSO_WM_UNIT_COLOR_SCHEME_PARENT_PAGE" val="0_1"/>
  <p:tag name="KSO_WM_FULL_TEXT_BEAUTIFY_COPY_ID" val="6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FULL_TEXT_BEAUTIFY_COPY_ID" val="17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7"/>
  <p:tag name="KSO_WM_UNIT_COLOR_SCHEME_PARENT_PAGE" val="0_1"/>
  <p:tag name="KSO_WM_FULL_TEXT_BEAUTIFY_COPY_ID" val="7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4814_1*i*1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DECOLORIZATION" val="1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814_1*i*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DECOLORIZATION" val="1"/>
  <p:tag name="KSO_WM_FULL_TEXT_BEAUTIFY_COPY_ID" val="9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814_1*i*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DECOLORIZATION" val="1"/>
  <p:tag name="KSO_WM_FULL_TEXT_BEAUTIFY_COPY_ID" val="10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814_1*i*7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4"/>
  <p:tag name="KSO_WM_UNIT_COLOR_SCHEME_PARENT_PAGE" val="0_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814_1*i*8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5"/>
  <p:tag name="KSO_WM_UNIT_COLOR_SCHEME_PARENT_PAGE" val="0_1"/>
  <p:tag name="KSO_WM_FULL_TEXT_BEAUTIFY_COPY_ID" val="15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814_1*i*9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6"/>
  <p:tag name="KSO_WM_UNIT_COLOR_SCHEME_PARENT_PAGE" val="0_1"/>
  <p:tag name="KSO_WM_FULL_TEXT_BEAUTIFY_COPY_ID" val="16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FULL_TEXT_BEAUTIFY_COPY_ID" val="18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FULL_TEXT_BEAUTIFY_COPY_ID" val="21"/>
</p:tagLst>
</file>

<file path=ppt/tags/tag334.xml><?xml version="1.0" encoding="utf-8"?>
<p:tagLst xmlns:p="http://schemas.openxmlformats.org/presentationml/2006/main">
  <p:tag name="KSO_WM_FULL_TEXT_BEAUTIFY_COPY_ID" val="4"/>
</p:tagLst>
</file>

<file path=ppt/tags/tag335.xml><?xml version="1.0" encoding="utf-8"?>
<p:tagLst xmlns:p="http://schemas.openxmlformats.org/presentationml/2006/main">
  <p:tag name="KSO_WM_FULL_TEXT_BEAUTIFY_COPY_ID" val="2"/>
</p:tagLst>
</file>

<file path=ppt/tags/tag336.xml><?xml version="1.0" encoding="utf-8"?>
<p:tagLst xmlns:p="http://schemas.openxmlformats.org/presentationml/2006/main">
  <p:tag name="KSO_WM_FULL_TEXT_BEAUTIFY_COPY_ID" val="3"/>
</p:tagLst>
</file>

<file path=ppt/tags/tag337.xml><?xml version="1.0" encoding="utf-8"?>
<p:tagLst xmlns:p="http://schemas.openxmlformats.org/presentationml/2006/main">
  <p:tag name="KSO_WM_BEAUTIFY_FLAG" val="#wm#"/>
  <p:tag name="KSO_WM_TEMPLATE_CATEGORY" val="diagram"/>
  <p:tag name="KSO_WM_TEMPLATE_INDEX" val="20194814"/>
  <p:tag name="KSO_WM_SLIDE_ID" val="diagram20194814_1"/>
  <p:tag name="KSO_WM_SLIDE_ITEM_CNT" val="0"/>
  <p:tag name="KSO_WM_SLIDE_INDEX" val="1"/>
  <p:tag name="KSO_WM_TAG_VERSION" val="1.0"/>
  <p:tag name="KSO_WM_SLIDE_LAYOUT" val="f"/>
  <p:tag name="KSO_WM_SLIDE_LAYOUT_CNT" val="2"/>
  <p:tag name="KSO_WM_SLIDE_TYPE" val="text"/>
  <p:tag name="KSO_WM_SLIDE_SUBTYPE" val="pureTxt"/>
  <p:tag name="KSO_WM_SLIDE_SIZE" val="942*530"/>
  <p:tag name="KSO_WM_SLIDE_POSITION" val="1*0"/>
  <p:tag name="KSO_WM_SLIDE_COLORSCHEME_VERSION" val="3.2"/>
  <p:tag name="KSO_WM_TEMPLATE_SUBCATEGORY" val="0"/>
  <p:tag name="KSO_WM_TEMPLATE_MASTER_TYPE" val="0"/>
  <p:tag name="KSO_WM_TEMPLATE_COLOR_TYPE" val="1"/>
  <p:tag name="KSO_WM_FULL_TEXT_BEAUTIFY_COPY_ID" val="150995367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814_1*i*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5"/>
  <p:tag name="KSO_WM_UNIT_COLOR_SCHEME_PARENT_PAGE" val="0_1"/>
  <p:tag name="KSO_WM_UNIT_DECOLORIZATION" val="1"/>
  <p:tag name="KSO_WM_FULL_TEXT_BEAUTIFY_COPY_ID" val="5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4814_1*i*10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6"/>
  <p:tag name="KSO_WM_UNIT_COLOR_SCHEME_PARENT_PAGE" val="0_1"/>
  <p:tag name="KSO_WM_FULL_TEXT_BEAUTIFY_COPY_ID" val="6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FULL_TEXT_BEAUTIFY_COPY_ID" val="17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7"/>
  <p:tag name="KSO_WM_UNIT_COLOR_SCHEME_PARENT_PAGE" val="0_1"/>
  <p:tag name="KSO_WM_FULL_TEXT_BEAUTIFY_COPY_ID" val="7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4814_1*i*1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DECOLORIZATION" val="1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814_1*i*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DECOLORIZATION" val="1"/>
  <p:tag name="KSO_WM_FULL_TEXT_BEAUTIFY_COPY_ID" val="9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814_1*i*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DECOLORIZATION" val="1"/>
  <p:tag name="KSO_WM_FULL_TEXT_BEAUTIFY_COPY_ID" val="10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814_1*i*7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4"/>
  <p:tag name="KSO_WM_UNIT_COLOR_SCHEME_PARENT_PAGE" val="0_1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814_1*i*8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5"/>
  <p:tag name="KSO_WM_UNIT_COLOR_SCHEME_PARENT_PAGE" val="0_1"/>
  <p:tag name="KSO_WM_FULL_TEXT_BEAUTIFY_COPY_ID" val="15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814_1*i*9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6"/>
  <p:tag name="KSO_WM_UNIT_COLOR_SCHEME_PARENT_PAGE" val="0_1"/>
  <p:tag name="KSO_WM_FULL_TEXT_BEAUTIFY_COPY_ID" val="16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FULL_TEXT_BEAUTIFY_COPY_ID" val="18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FULL_TEXT_BEAUTIFY_COPY_ID" val="2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FULL_TEXT_BEAUTIFY_COPY_ID" val="4"/>
</p:tagLst>
</file>

<file path=ppt/tags/tag351.xml><?xml version="1.0" encoding="utf-8"?>
<p:tagLst xmlns:p="http://schemas.openxmlformats.org/presentationml/2006/main">
  <p:tag name="KSO_WM_FULL_TEXT_BEAUTIFY_COPY_ID" val="11"/>
</p:tagLst>
</file>

<file path=ppt/tags/tag352.xml><?xml version="1.0" encoding="utf-8"?>
<p:tagLst xmlns:p="http://schemas.openxmlformats.org/presentationml/2006/main">
  <p:tag name="KSO_WM_FULL_TEXT_BEAUTIFY_COPY_ID" val="19"/>
</p:tagLst>
</file>

<file path=ppt/tags/tag353.xml><?xml version="1.0" encoding="utf-8"?>
<p:tagLst xmlns:p="http://schemas.openxmlformats.org/presentationml/2006/main">
  <p:tag name="KSO_WM_FULL_TEXT_BEAUTIFY_COPY_ID" val="20"/>
</p:tagLst>
</file>

<file path=ppt/tags/tag354.xml><?xml version="1.0" encoding="utf-8"?>
<p:tagLst xmlns:p="http://schemas.openxmlformats.org/presentationml/2006/main">
  <p:tag name="KSO_WM_FULL_TEXT_BEAUTIFY_COPY_ID" val="13"/>
</p:tagLst>
</file>

<file path=ppt/tags/tag355.xml><?xml version="1.0" encoding="utf-8"?>
<p:tagLst xmlns:p="http://schemas.openxmlformats.org/presentationml/2006/main">
  <p:tag name="KSO_WM_FULL_TEXT_BEAUTIFY_COPY_ID" val="2"/>
</p:tagLst>
</file>

<file path=ppt/tags/tag356.xml><?xml version="1.0" encoding="utf-8"?>
<p:tagLst xmlns:p="http://schemas.openxmlformats.org/presentationml/2006/main">
  <p:tag name="KSO_WM_BEAUTIFY_FLAG" val="#wm#"/>
  <p:tag name="KSO_WM_TEMPLATE_CATEGORY" val="diagram"/>
  <p:tag name="KSO_WM_TEMPLATE_INDEX" val="20194814"/>
  <p:tag name="KSO_WM_SLIDE_ID" val="diagram20194814_1"/>
  <p:tag name="KSO_WM_SLIDE_ITEM_CNT" val="0"/>
  <p:tag name="KSO_WM_SLIDE_INDEX" val="1"/>
  <p:tag name="KSO_WM_TAG_VERSION" val="1.0"/>
  <p:tag name="KSO_WM_SLIDE_LAYOUT" val="f"/>
  <p:tag name="KSO_WM_SLIDE_LAYOUT_CNT" val="2"/>
  <p:tag name="KSO_WM_SLIDE_TYPE" val="text"/>
  <p:tag name="KSO_WM_SLIDE_SUBTYPE" val="pureTxt"/>
  <p:tag name="KSO_WM_SLIDE_SIZE" val="942*530"/>
  <p:tag name="KSO_WM_SLIDE_POSITION" val="1*0"/>
  <p:tag name="KSO_WM_SLIDE_COLORSCHEME_VERSION" val="3.2"/>
  <p:tag name="KSO_WM_TEMPLATE_SUBCATEGORY" val="0"/>
  <p:tag name="KSO_WM_TEMPLATE_MASTER_TYPE" val="0"/>
  <p:tag name="KSO_WM_TEMPLATE_COLOR_TYPE" val="1"/>
  <p:tag name="KSO_WM_FULL_TEXT_BEAUTIFY_COPY_ID" val="150995426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814_1*i*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5"/>
  <p:tag name="KSO_WM_UNIT_COLOR_SCHEME_PARENT_PAGE" val="0_1"/>
  <p:tag name="KSO_WM_UNIT_DECOLORIZATION" val="1"/>
  <p:tag name="KSO_WM_FULL_TEXT_BEAUTIFY_COPY_ID" val="5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4814_1*i*10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6"/>
  <p:tag name="KSO_WM_UNIT_COLOR_SCHEME_PARENT_PAGE" val="0_1"/>
  <p:tag name="KSO_WM_FULL_TEXT_BEAUTIFY_COPY_ID" val="6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FULL_TEXT_BEAUTIFY_COPY_ID" val="17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7"/>
  <p:tag name="KSO_WM_UNIT_COLOR_SCHEME_PARENT_PAGE" val="0_1"/>
  <p:tag name="KSO_WM_FULL_TEXT_BEAUTIFY_COPY_ID" val="7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4814_1*i*1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DECOLORIZATION" val="1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814_1*i*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DECOLORIZATION" val="1"/>
  <p:tag name="KSO_WM_FULL_TEXT_BEAUTIFY_COPY_ID" val="9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814_1*i*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DECOLORIZATION" val="1"/>
  <p:tag name="KSO_WM_FULL_TEXT_BEAUTIFY_COPY_ID" val="10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814_1*i*7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4"/>
  <p:tag name="KSO_WM_UNIT_COLOR_SCHEME_PARENT_PAGE" val="0_1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814_1*i*8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5"/>
  <p:tag name="KSO_WM_UNIT_COLOR_SCHEME_PARENT_PAGE" val="0_1"/>
  <p:tag name="KSO_WM_FULL_TEXT_BEAUTIFY_COPY_ID" val="15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814_1*i*9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6"/>
  <p:tag name="KSO_WM_UNIT_COLOR_SCHEME_PARENT_PAGE" val="0_1"/>
  <p:tag name="KSO_WM_FULL_TEXT_BEAUTIFY_COPY_ID" val="16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FULL_TEXT_BEAUTIFY_COPY_ID" val="18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FULL_TEXT_BEAUTIFY_COPY_ID" val="21"/>
</p:tagLst>
</file>

<file path=ppt/tags/tag369.xml><?xml version="1.0" encoding="utf-8"?>
<p:tagLst xmlns:p="http://schemas.openxmlformats.org/presentationml/2006/main">
  <p:tag name="KSO_WM_FULL_TEXT_BEAUTIFY_COPY_ID" val="4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FULL_TEXT_BEAUTIFY_COPY_ID" val="2"/>
</p:tagLst>
</file>

<file path=ppt/tags/tag371.xml><?xml version="1.0" encoding="utf-8"?>
<p:tagLst xmlns:p="http://schemas.openxmlformats.org/presentationml/2006/main">
  <p:tag name="KSO_WM_FULL_TEXT_BEAUTIFY_COPY_ID" val="11"/>
</p:tagLst>
</file>

<file path=ppt/tags/tag372.xml><?xml version="1.0" encoding="utf-8"?>
<p:tagLst xmlns:p="http://schemas.openxmlformats.org/presentationml/2006/main">
  <p:tag name="KSO_WM_FULL_TEXT_BEAUTIFY_COPY_ID" val="12"/>
</p:tagLst>
</file>

<file path=ppt/tags/tag373.xml><?xml version="1.0" encoding="utf-8"?>
<p:tagLst xmlns:p="http://schemas.openxmlformats.org/presentationml/2006/main">
  <p:tag name="KSO_WM_BEAUTIFY_FLAG" val="#wm#"/>
  <p:tag name="KSO_WM_TEMPLATE_CATEGORY" val="diagram"/>
  <p:tag name="KSO_WM_TEMPLATE_INDEX" val="20194814"/>
  <p:tag name="KSO_WM_SLIDE_ID" val="diagram20194814_1"/>
  <p:tag name="KSO_WM_SLIDE_ITEM_CNT" val="0"/>
  <p:tag name="KSO_WM_SLIDE_INDEX" val="1"/>
  <p:tag name="KSO_WM_TAG_VERSION" val="1.0"/>
  <p:tag name="KSO_WM_SLIDE_LAYOUT" val="f"/>
  <p:tag name="KSO_WM_SLIDE_LAYOUT_CNT" val="2"/>
  <p:tag name="KSO_WM_SLIDE_TYPE" val="text"/>
  <p:tag name="KSO_WM_SLIDE_SUBTYPE" val="pureTxt"/>
  <p:tag name="KSO_WM_SLIDE_SIZE" val="942*530"/>
  <p:tag name="KSO_WM_SLIDE_POSITION" val="1*0"/>
  <p:tag name="KSO_WM_SLIDE_COLORSCHEME_VERSION" val="3.2"/>
  <p:tag name="KSO_WM_TEMPLATE_SUBCATEGORY" val="0"/>
  <p:tag name="KSO_WM_TEMPLATE_MASTER_TYPE" val="0"/>
  <p:tag name="KSO_WM_TEMPLATE_COLOR_TYPE" val="1"/>
  <p:tag name="KSO_WM_FULL_TEXT_BEAUTIFY_COPY_ID" val="150995427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ID" val="diagram20201119_1*h_i*2_1"/>
  <p:tag name="KSO_WM_TEMPLATE_CATEGORY" val="diagram"/>
  <p:tag name="KSO_WM_TEMPLATE_INDEX" val="20201119"/>
  <p:tag name="KSO_WM_UNIT_LAYERLEVEL" val="1_1"/>
  <p:tag name="KSO_WM_TAG_VERSION" val="1.0"/>
  <p:tag name="KSO_WM_BEAUTIFY_FLAG" val="#wm#"/>
  <p:tag name="KSO_WM_FULL_TEXT_BEAUTIFY_COPY_ID" val="44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2"/>
  <p:tag name="KSO_WM_UNIT_ID" val="diagram20201119_1*h_i*2_2"/>
  <p:tag name="KSO_WM_TEMPLATE_CATEGORY" val="diagram"/>
  <p:tag name="KSO_WM_TEMPLATE_INDEX" val="20201119"/>
  <p:tag name="KSO_WM_UNIT_LAYERLEVEL" val="1_1"/>
  <p:tag name="KSO_WM_TAG_VERSION" val="1.0"/>
  <p:tag name="KSO_WM_BEAUTIFY_FLAG" val="#wm#"/>
  <p:tag name="KSO_WM_FULL_TEXT_BEAUTIFY_COPY_ID" val="47"/>
</p:tagLst>
</file>

<file path=ppt/tags/tag376.xml><?xml version="1.0" encoding="utf-8"?>
<p:tagLst xmlns:p="http://schemas.openxmlformats.org/presentationml/2006/main">
  <p:tag name="KSO_WM_UNIT_ISCONTENTSTITLE" val="0"/>
  <p:tag name="KSO_WM_UNIT_PRESET_TEXT_INDEX" val="0"/>
  <p:tag name="KSO_WM_UNIT_PRESET_TEXT_LEN" val="8"/>
  <p:tag name="KSO_WM_UNIT_NOCLEAR" val="0"/>
  <p:tag name="KSO_WM_UNIT_SHOW_EDIT_AREA_INDICATION" val="1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119_1*a*1"/>
  <p:tag name="KSO_WM_TEMPLATE_CATEGORY" val="diagram"/>
  <p:tag name="KSO_WM_TEMPLATE_INDEX" val="20201119"/>
  <p:tag name="KSO_WM_UNIT_LAYERLEVEL" val="1"/>
  <p:tag name="KSO_WM_TAG_VERSION" val="1.0"/>
  <p:tag name="KSO_WM_BEAUTIFY_FLAG" val="#wm#"/>
  <p:tag name="KSO_WM_FULL_TEXT_BEAUTIFY_COPY_ID" val="22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119_1*i*1"/>
  <p:tag name="KSO_WM_TEMPLATE_CATEGORY" val="diagram"/>
  <p:tag name="KSO_WM_TEMPLATE_INDEX" val="20201119"/>
  <p:tag name="KSO_WM_UNIT_LAYERLEVEL" val="1"/>
  <p:tag name="KSO_WM_TAG_VERSION" val="1.0"/>
  <p:tag name="KSO_WM_BEAUTIFY_FLAG" val="#wm#"/>
  <p:tag name="KSO_WM_FULL_TEXT_BEAUTIFY_COPY_ID" val="23"/>
</p:tagLst>
</file>

<file path=ppt/tags/tag378.xml><?xml version="1.0" encoding="utf-8"?>
<p:tagLst xmlns:p="http://schemas.openxmlformats.org/presentationml/2006/main">
  <p:tag name="KSO_WM_FULL_TEXT_BEAUTIFY_COPY_ID" val="2"/>
</p:tagLst>
</file>

<file path=ppt/tags/tag379.xml><?xml version="1.0" encoding="utf-8"?>
<p:tagLst xmlns:p="http://schemas.openxmlformats.org/presentationml/2006/main">
  <p:tag name="KSO_WM_FULL_TEXT_BEAUTIFY_COPY_ID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FULL_TEXT_BEAUTIFY_COPY_ID" val="7"/>
</p:tagLst>
</file>

<file path=ppt/tags/tag381.xml><?xml version="1.0" encoding="utf-8"?>
<p:tagLst xmlns:p="http://schemas.openxmlformats.org/presentationml/2006/main">
  <p:tag name="KSO_WM_FULL_TEXT_BEAUTIFY_COPY_ID" val="4"/>
</p:tagLst>
</file>

<file path=ppt/tags/tag382.xml><?xml version="1.0" encoding="utf-8"?>
<p:tagLst xmlns:p="http://schemas.openxmlformats.org/presentationml/2006/main">
  <p:tag name="KSO_WM_FULL_TEXT_BEAUTIFY_COPY_ID" val="13"/>
</p:tagLst>
</file>

<file path=ppt/tags/tag383.xml><?xml version="1.0" encoding="utf-8"?>
<p:tagLst xmlns:p="http://schemas.openxmlformats.org/presentationml/2006/main">
  <p:tag name="KSO_WM_BEAUTIFY_FLAG" val="#wm#"/>
  <p:tag name="KSO_WM_TEMPLATE_CATEGORY" val="diagram"/>
  <p:tag name="KSO_WM_TEMPLATE_INDEX" val="20201119"/>
  <p:tag name="KSO_WM_SLIDE_ID" val="diagram2020111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669.25*302.376"/>
  <p:tag name="KSO_WM_SLIDE_POSITION" val="145.25*155.097"/>
  <p:tag name="KSO_WM_TAG_VERSION" val="1.0"/>
  <p:tag name="KSO_WM_SLIDE_LAYOUT" val="a_h"/>
  <p:tag name="KSO_WM_SLIDE_LAYOUT_CNT" val="1_3"/>
  <p:tag name="KSO_WM_FULL_TEXT_BEAUTIFY_COPY_ID" val="150995360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ID" val="diagram20201119_1*h_i*2_1"/>
  <p:tag name="KSO_WM_TEMPLATE_CATEGORY" val="diagram"/>
  <p:tag name="KSO_WM_TEMPLATE_INDEX" val="20201119"/>
  <p:tag name="KSO_WM_UNIT_LAYERLEVEL" val="1_1"/>
  <p:tag name="KSO_WM_TAG_VERSION" val="1.0"/>
  <p:tag name="KSO_WM_BEAUTIFY_FLAG" val="#wm#"/>
  <p:tag name="KSO_WM_FULL_TEXT_BEAUTIFY_COPY_ID" val="44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2"/>
  <p:tag name="KSO_WM_UNIT_ID" val="diagram20201119_1*h_i*2_2"/>
  <p:tag name="KSO_WM_TEMPLATE_CATEGORY" val="diagram"/>
  <p:tag name="KSO_WM_TEMPLATE_INDEX" val="20201119"/>
  <p:tag name="KSO_WM_UNIT_LAYERLEVEL" val="1_1"/>
  <p:tag name="KSO_WM_TAG_VERSION" val="1.0"/>
  <p:tag name="KSO_WM_BEAUTIFY_FLAG" val="#wm#"/>
  <p:tag name="KSO_WM_FULL_TEXT_BEAUTIFY_COPY_ID" val="47"/>
</p:tagLst>
</file>

<file path=ppt/tags/tag386.xml><?xml version="1.0" encoding="utf-8"?>
<p:tagLst xmlns:p="http://schemas.openxmlformats.org/presentationml/2006/main">
  <p:tag name="KSO_WM_UNIT_ISCONTENTSTITLE" val="0"/>
  <p:tag name="KSO_WM_UNIT_PRESET_TEXT_INDEX" val="0"/>
  <p:tag name="KSO_WM_UNIT_PRESET_TEXT_LEN" val="8"/>
  <p:tag name="KSO_WM_UNIT_NOCLEAR" val="0"/>
  <p:tag name="KSO_WM_UNIT_SHOW_EDIT_AREA_INDICATION" val="1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119_1*a*1"/>
  <p:tag name="KSO_WM_TEMPLATE_CATEGORY" val="diagram"/>
  <p:tag name="KSO_WM_TEMPLATE_INDEX" val="20201119"/>
  <p:tag name="KSO_WM_UNIT_LAYERLEVEL" val="1"/>
  <p:tag name="KSO_WM_TAG_VERSION" val="1.0"/>
  <p:tag name="KSO_WM_BEAUTIFY_FLAG" val="#wm#"/>
  <p:tag name="KSO_WM_FULL_TEXT_BEAUTIFY_COPY_ID" val="22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119_1*i*1"/>
  <p:tag name="KSO_WM_TEMPLATE_CATEGORY" val="diagram"/>
  <p:tag name="KSO_WM_TEMPLATE_INDEX" val="20201119"/>
  <p:tag name="KSO_WM_UNIT_LAYERLEVEL" val="1"/>
  <p:tag name="KSO_WM_TAG_VERSION" val="1.0"/>
  <p:tag name="KSO_WM_BEAUTIFY_FLAG" val="#wm#"/>
  <p:tag name="KSO_WM_FULL_TEXT_BEAUTIFY_COPY_ID" val="23"/>
</p:tagLst>
</file>

<file path=ppt/tags/tag388.xml><?xml version="1.0" encoding="utf-8"?>
<p:tagLst xmlns:p="http://schemas.openxmlformats.org/presentationml/2006/main">
  <p:tag name="KSO_WM_FULL_TEXT_BEAUTIFY_COPY_ID" val="3"/>
</p:tagLst>
</file>

<file path=ppt/tags/tag389.xml><?xml version="1.0" encoding="utf-8"?>
<p:tagLst xmlns:p="http://schemas.openxmlformats.org/presentationml/2006/main">
  <p:tag name="KSO_WM_FULL_TEXT_BEAUTIFY_COPY_ID" val="4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FULL_TEXT_BEAUTIFY_COPY_ID" val="7"/>
</p:tagLst>
</file>

<file path=ppt/tags/tag391.xml><?xml version="1.0" encoding="utf-8"?>
<p:tagLst xmlns:p="http://schemas.openxmlformats.org/presentationml/2006/main">
  <p:tag name="KSO_WM_BEAUTIFY_FLAG" val="#wm#"/>
  <p:tag name="KSO_WM_TEMPLATE_CATEGORY" val="diagram"/>
  <p:tag name="KSO_WM_TEMPLATE_INDEX" val="20201119"/>
  <p:tag name="KSO_WM_SLIDE_ID" val="diagram2020111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669.25*302.376"/>
  <p:tag name="KSO_WM_SLIDE_POSITION" val="145.25*155.097"/>
  <p:tag name="KSO_WM_TAG_VERSION" val="1.0"/>
  <p:tag name="KSO_WM_SLIDE_LAYOUT" val="a_h"/>
  <p:tag name="KSO_WM_SLIDE_LAYOUT_CNT" val="1_3"/>
  <p:tag name="KSO_WM_FULL_TEXT_BEAUTIFY_COPY_ID" val="150995370"/>
</p:tagLst>
</file>

<file path=ppt/tags/tag39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FULL_TEXT_BEAUTIFY_COPY_ID" val="2"/>
</p:tagLst>
</file>

<file path=ppt/tags/tag39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FULL_TEXT_BEAUTIFY_COPY_ID" val="150995401"/>
</p:tagLst>
</file>

<file path=ppt/tags/tag394.xml><?xml version="1.0" encoding="utf-8"?>
<p:tagLst xmlns:p="http://schemas.openxmlformats.org/presentationml/2006/main">
  <p:tag name="KSO_WM_UNIT_ISCONTENTS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1291_15*a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PRESET_TEXT" val="感谢支持"/>
  <p:tag name="KSO_WM_UNIT_ISNUMDGMTITLE" val="0"/>
  <p:tag name="KSO_WM_FULL_TEXT_BEAUTIFY_COPY_ID" val="2"/>
</p:tagLst>
</file>

<file path=ppt/tags/tag395.xml><?xml version="1.0" encoding="utf-8"?>
<p:tagLst xmlns:p="http://schemas.openxmlformats.org/presentationml/2006/main">
  <p:tag name="KSO_WM_SLIDE_ID" val="custom20201291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1291"/>
  <p:tag name="KSO_WM_SLIDE_LAYOUT" val="a"/>
  <p:tag name="KSO_WM_SLIDE_LAYOUT_CNT" val="1"/>
  <p:tag name="KSO_WM_TEMPLATE_MASTER_TYPE" val="1"/>
  <p:tag name="KSO_WM_TEMPLATE_COLOR_TYPE" val="1"/>
  <p:tag name="KSO_WM_FULL_TEXT_BEAUTIFY_COPY_ID" val="150995403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5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07">
      <a:dk1>
        <a:srgbClr val="000000"/>
      </a:dk1>
      <a:lt1>
        <a:srgbClr val="FFFFFF"/>
      </a:lt1>
      <a:dk2>
        <a:srgbClr val="FADFCF"/>
      </a:dk2>
      <a:lt2>
        <a:srgbClr val="FFFFFF"/>
      </a:lt2>
      <a:accent1>
        <a:srgbClr val="73C4CC"/>
      </a:accent1>
      <a:accent2>
        <a:srgbClr val="68BFDA"/>
      </a:accent2>
      <a:accent3>
        <a:srgbClr val="68B3E6"/>
      </a:accent3>
      <a:accent4>
        <a:srgbClr val="82A4EB"/>
      </a:accent4>
      <a:accent5>
        <a:srgbClr val="A68DDF"/>
      </a:accent5>
      <a:accent6>
        <a:srgbClr val="C76FC1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2082</Words>
  <Application>WPS 演示</Application>
  <PresentationFormat>宽屏</PresentationFormat>
  <Paragraphs>167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Wingdings</vt:lpstr>
      <vt:lpstr>幼圆</vt:lpstr>
      <vt:lpstr>汉仪乐喵体W</vt:lpstr>
      <vt:lpstr>Viner Hand ITC</vt:lpstr>
      <vt:lpstr>Segoe UI</vt:lpstr>
      <vt:lpstr>Arial Unicode MS</vt:lpstr>
      <vt:lpstr>Calibri</vt:lpstr>
      <vt:lpstr>Office 主题​​</vt:lpstr>
      <vt:lpstr>1_Office 主题​​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本章已结束，请完成第五章练习题</vt:lpstr>
      <vt:lpstr>感谢支持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WINJAY</cp:lastModifiedBy>
  <cp:revision>196</cp:revision>
  <dcterms:created xsi:type="dcterms:W3CDTF">2019-06-19T02:08:00Z</dcterms:created>
  <dcterms:modified xsi:type="dcterms:W3CDTF">2021-04-23T09:36:54Z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9C1434FAA5624309A8351219EA8DE0FC</vt:lpwstr>
  </property>
</Properties>
</file>