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1" r:id="rId5"/>
    <p:sldId id="410" r:id="rId6"/>
    <p:sldId id="488" r:id="rId7"/>
    <p:sldId id="490" r:id="rId8"/>
    <p:sldId id="460" r:id="rId9"/>
    <p:sldId id="462" r:id="rId10"/>
    <p:sldId id="413" r:id="rId11"/>
    <p:sldId id="423" r:id="rId12"/>
    <p:sldId id="482" r:id="rId13"/>
    <p:sldId id="483" r:id="rId14"/>
    <p:sldId id="416" r:id="rId15"/>
    <p:sldId id="426" r:id="rId16"/>
    <p:sldId id="501" r:id="rId17"/>
    <p:sldId id="457" r:id="rId18"/>
    <p:sldId id="4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5"/>
        <p:guide pos="37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1.jpeg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image" Target="../media/image5.png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4.jpe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5.png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4.jpe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4.jpe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image" Target="../media/image5.png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4.jpe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image" Target="../media/image5.png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../media/image4.jpe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image" Target="../media/image5.png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4.jpe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2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1.jpeg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3.png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image" Target="../media/image3.png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image" Target="../media/image3.png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1.jpe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736942" y="2026057"/>
            <a:ext cx="7142517" cy="2764031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905214" y="2025417"/>
            <a:ext cx="6857650" cy="28392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98198" y="-42441"/>
            <a:ext cx="4434841" cy="353568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10"/>
            </p:custDataLst>
          </p:nvPr>
        </p:nvCxnSpPr>
        <p:spPr>
          <a:xfrm>
            <a:off x="6228019" y="4118039"/>
            <a:ext cx="4381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4365592" y="3575336"/>
            <a:ext cx="4161600" cy="496800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355449" y="2015591"/>
            <a:ext cx="6184800" cy="151591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7800" b="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673531" y="42850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521550" y="42858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7822" y="96139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524739" y="2026055"/>
            <a:ext cx="7142517" cy="2222687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677772" y="2025794"/>
            <a:ext cx="6857650" cy="222268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>
            <a:off x="5096952" y="3217730"/>
            <a:ext cx="21259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81731" y="2638688"/>
            <a:ext cx="2829600" cy="55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700941" y="3268225"/>
            <a:ext cx="4791600" cy="6974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2524739" y="2026056"/>
            <a:ext cx="7142517" cy="1793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rot="21430005">
            <a:off x="2667173" y="2026056"/>
            <a:ext cx="6857650" cy="179379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98198" y="0"/>
            <a:ext cx="4434841" cy="3535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52575" y="2339765"/>
            <a:ext cx="4287600" cy="1324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9962756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0241280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10519804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0808838" y="6504071"/>
            <a:ext cx="1093602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29591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76092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8198" y="-42441"/>
            <a:ext cx="2993789" cy="238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tags" Target="../tags/tag318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29.xml"/><Relationship Id="rId2" Type="http://schemas.openxmlformats.org/officeDocument/2006/relationships/tags" Target="../tags/tag313.xml"/><Relationship Id="rId19" Type="http://schemas.openxmlformats.org/officeDocument/2006/relationships/image" Target="../media/image17.png"/><Relationship Id="rId18" Type="http://schemas.openxmlformats.org/officeDocument/2006/relationships/image" Target="../media/image13.png"/><Relationship Id="rId17" Type="http://schemas.openxmlformats.org/officeDocument/2006/relationships/tags" Target="../tags/tag328.xml"/><Relationship Id="rId16" Type="http://schemas.openxmlformats.org/officeDocument/2006/relationships/tags" Target="../tags/tag327.xml"/><Relationship Id="rId15" Type="http://schemas.openxmlformats.org/officeDocument/2006/relationships/tags" Target="../tags/tag326.xml"/><Relationship Id="rId14" Type="http://schemas.openxmlformats.org/officeDocument/2006/relationships/tags" Target="../tags/tag325.xml"/><Relationship Id="rId13" Type="http://schemas.openxmlformats.org/officeDocument/2006/relationships/tags" Target="../tags/tag324.xml"/><Relationship Id="rId12" Type="http://schemas.openxmlformats.org/officeDocument/2006/relationships/tags" Target="../tags/tag323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tags" Target="../tags/tag3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44.xml"/><Relationship Id="rId14" Type="http://schemas.openxmlformats.org/officeDocument/2006/relationships/tags" Target="../tags/tag343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tags" Target="../tags/tag33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tags" Target="../tags/tag351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52.xml"/><Relationship Id="rId1" Type="http://schemas.openxmlformats.org/officeDocument/2006/relationships/tags" Target="../tags/tag34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63.xml"/><Relationship Id="rId5" Type="http://schemas.openxmlformats.org/officeDocument/2006/relationships/image" Target="../media/image20.png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47.xml"/><Relationship Id="rId10" Type="http://schemas.openxmlformats.org/officeDocument/2006/relationships/image" Target="../media/image8.png"/><Relationship Id="rId1" Type="http://schemas.openxmlformats.org/officeDocument/2006/relationships/tags" Target="../tags/tag23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7.xml"/><Relationship Id="rId1" Type="http://schemas.openxmlformats.org/officeDocument/2006/relationships/tags" Target="../tags/tag24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tags" Target="../tags/tag267.xml"/><Relationship Id="rId1" Type="http://schemas.openxmlformats.org/officeDocument/2006/relationships/tags" Target="../tags/tag25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8.xml"/><Relationship Id="rId1" Type="http://schemas.openxmlformats.org/officeDocument/2006/relationships/tags" Target="../tags/tag27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96.xml"/><Relationship Id="rId2" Type="http://schemas.openxmlformats.org/officeDocument/2006/relationships/tags" Target="../tags/tag280.xml"/><Relationship Id="rId19" Type="http://schemas.openxmlformats.org/officeDocument/2006/relationships/image" Target="../media/image14.png"/><Relationship Id="rId18" Type="http://schemas.openxmlformats.org/officeDocument/2006/relationships/image" Target="../media/image13.png"/><Relationship Id="rId17" Type="http://schemas.openxmlformats.org/officeDocument/2006/relationships/tags" Target="../tags/tag295.xml"/><Relationship Id="rId16" Type="http://schemas.openxmlformats.org/officeDocument/2006/relationships/tags" Target="../tags/tag294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11.xml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2.png"/><Relationship Id="rId14" Type="http://schemas.openxmlformats.org/officeDocument/2006/relationships/tags" Target="../tags/tag310.xml"/><Relationship Id="rId13" Type="http://schemas.openxmlformats.org/officeDocument/2006/relationships/tags" Target="../tags/tag309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tags" Target="../tags/tag2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217930"/>
          </a:xfrm>
        </p:spPr>
        <p:txBody>
          <a:bodyPr/>
          <a:p>
            <a:pPr algn="l"/>
            <a:r>
              <a:rPr lang="zh-CN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344420"/>
            <a:ext cx="9799320" cy="3460115"/>
          </a:xfrm>
        </p:spPr>
        <p:txBody>
          <a:bodyPr>
            <a:normAutofit lnSpcReduction="10000"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photoshop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快速入门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认识图像及工具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图像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的修饰与色彩调整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文字工具应用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形状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钢笔与路径应用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路径文字</a:t>
            </a:r>
            <a:endParaRPr lang="zh-CN" altLang="en-US" sz="240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91895"/>
            <a:ext cx="3907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2.1</a:t>
            </a:r>
            <a:r>
              <a:rPr lang="zh-CN" altLang="en-US" sz="2000" b="1"/>
              <a:t> 使用钢笔工具沿路径输入文字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377440" y="49739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绘制前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988300" y="49739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绘制后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073910" y="2756535"/>
            <a:ext cx="2390775" cy="16859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12585" y="3258820"/>
            <a:ext cx="3419475" cy="1019175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路径文字</a:t>
            </a:r>
            <a:endParaRPr lang="zh-CN" altLang="en-US" sz="2400"/>
          </a:p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882650" y="1354455"/>
            <a:ext cx="73406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</a:t>
            </a:r>
            <a:r>
              <a:rPr lang="zh-CN" altLang="en-US">
                <a:sym typeface="+mn-ea"/>
              </a:rPr>
              <a:t>在工具栏中选择钢笔工具或快捷键【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】设置一个合理的弧形路径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】选择文字工具，把光标放在路径上点击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</a:t>
            </a:r>
            <a:r>
              <a:rPr lang="zh-CN">
                <a:sym typeface="+mn-ea"/>
              </a:rPr>
              <a:t>输入文字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</a:t>
            </a:r>
            <a:r>
              <a:rPr lang="zh-CN">
                <a:sym typeface="+mn-ea"/>
              </a:rPr>
              <a:t>设置文字样式</a:t>
            </a:r>
            <a:endParaRPr lang="en-US" altLang="zh-CN"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490093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钢笔抠图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84835" y="1411605"/>
            <a:ext cx="5374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/>
              <a:t>3.1</a:t>
            </a:r>
            <a:r>
              <a:rPr lang="zh-CN" altLang="en-US" sz="2000" b="1"/>
              <a:t>使用钢笔工具抠图</a:t>
            </a:r>
            <a:endParaRPr lang="zh-CN" altLang="en-US" sz="2000" b="1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421890" y="561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绘制前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8719185" y="561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绘制后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1315" y="1901825"/>
            <a:ext cx="3183255" cy="3569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4705" y="1746250"/>
            <a:ext cx="3329940" cy="384111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553974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钢笔抠图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882650" y="1354455"/>
            <a:ext cx="969962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】首先打开一张素材（</a:t>
            </a:r>
            <a:r>
              <a:rPr lang="en-US" altLang="zh-CN"/>
              <a:t>sc16.jpg</a:t>
            </a:r>
            <a:r>
              <a:rPr lang="zh-CN" altLang="en-US"/>
              <a:t>）图片（省略操作）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</a:t>
            </a:r>
            <a:r>
              <a:rPr lang="zh-CN">
                <a:sym typeface="+mn-ea"/>
              </a:rPr>
              <a:t>使用仿制图章涂抹衣服</a:t>
            </a:r>
            <a:r>
              <a:rPr lang="en-US" altLang="zh-CN">
                <a:sym typeface="+mn-ea"/>
              </a:rPr>
              <a:t>logo</a:t>
            </a:r>
            <a:endParaRPr 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</a:t>
            </a:r>
            <a:r>
              <a:rPr lang="zh-CN" altLang="en-US">
                <a:sym typeface="+mn-ea"/>
              </a:rPr>
              <a:t>打开一张素材（</a:t>
            </a:r>
            <a:r>
              <a:rPr lang="en-US" altLang="zh-CN">
                <a:sym typeface="+mn-ea"/>
              </a:rPr>
              <a:t>sc14.jpg</a:t>
            </a:r>
            <a:r>
              <a:rPr lang="zh-CN" altLang="en-US">
                <a:sym typeface="+mn-ea"/>
              </a:rPr>
              <a:t>）图片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</a:t>
            </a:r>
            <a:r>
              <a:rPr lang="zh-CN">
                <a:sym typeface="+mn-ea"/>
              </a:rPr>
              <a:t>使用魔棒工具人物抠取出来放入</a:t>
            </a:r>
            <a:r>
              <a:rPr lang="en-US" altLang="zh-CN">
                <a:sym typeface="+mn-ea"/>
              </a:rPr>
              <a:t>sc16.jpg</a:t>
            </a:r>
            <a:r>
              <a:rPr lang="zh-CN" altLang="en-US">
                <a:sym typeface="+mn-ea"/>
              </a:rPr>
              <a:t>中，并设置合理位置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及大小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】使用钢笔工具描绘出足球路径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</a:t>
            </a:r>
            <a:r>
              <a:rPr lang="zh-CN" altLang="en-US">
                <a:sym typeface="+mn-ea"/>
              </a:rPr>
              <a:t>右键建立选区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复制选区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创建新图层粘贴选区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】把复制的选区放入</a:t>
            </a:r>
            <a:r>
              <a:rPr lang="en-US" altLang="zh-CN">
                <a:sym typeface="+mn-ea"/>
              </a:rPr>
              <a:t>sc16.jpg</a:t>
            </a:r>
            <a:r>
              <a:rPr lang="zh-CN" altLang="en-US">
                <a:sym typeface="+mn-ea"/>
              </a:rPr>
              <a:t>中，并设置合理位置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及大小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】打</a:t>
            </a:r>
            <a:r>
              <a:rPr lang="zh-CN" altLang="en-US">
                <a:sym typeface="+mn-ea"/>
              </a:rPr>
              <a:t>开一张素材（</a:t>
            </a:r>
            <a:r>
              <a:rPr lang="en-US" altLang="zh-CN">
                <a:sym typeface="+mn-ea"/>
              </a:rPr>
              <a:t>sc15.jpg</a:t>
            </a:r>
            <a:r>
              <a:rPr lang="zh-CN" altLang="en-US">
                <a:sym typeface="+mn-ea"/>
              </a:rPr>
              <a:t>）图片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】使用钢笔工具描绘出足球路径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】右键建立选区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复制选区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创建新图层粘贴选区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】把复制的选区放入</a:t>
            </a:r>
            <a:r>
              <a:rPr lang="en-US" altLang="zh-CN">
                <a:sym typeface="+mn-ea"/>
              </a:rPr>
              <a:t>sc16.jpg</a:t>
            </a:r>
            <a:r>
              <a:rPr lang="zh-CN" altLang="en-US">
                <a:sym typeface="+mn-ea"/>
              </a:rPr>
              <a:t>中，并设置合理位置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及大小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13</a:t>
            </a:r>
            <a:r>
              <a:rPr lang="zh-CN" altLang="en-US"/>
              <a:t>】设置画布大合理画布大小，使用矩形工具填充红色，再添加文字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11344910" cy="553974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94690" y="592455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第三章</a:t>
            </a:r>
            <a:r>
              <a:rPr altLang="zh-CN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钢笔抠图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6267450" y="1610360"/>
            <a:ext cx="5236845" cy="148336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画布扩展颜色不可选怎么办？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2531110"/>
            <a:ext cx="2167255" cy="384810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1129665" y="3180715"/>
            <a:ext cx="6009640" cy="3038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第一，我们在photoshop中新建文件，如果背景是透明的，就意味着图层面板显示的是“图层1”，也就是没有图层背景，所以执行图像——画布大小，弹出“画布大小”对话框，最下面的“画布扩展颜色”就是灰色，不可用的状态。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第二，当我们在打开的图像上，将图层面板中的背景图层解锁了，或者是背景图层删除了，总之就是没有背景图层，都会出现PS画布扩展颜色无法使用。比如右边所示的图层面板就没有一个锁型标志的背景图层，所以会出现PS画布扩展颜色是灰色的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6" name="波形 5"/>
          <p:cNvSpPr/>
          <p:nvPr/>
        </p:nvSpPr>
        <p:spPr>
          <a:xfrm>
            <a:off x="7492365" y="4217670"/>
            <a:ext cx="4123055" cy="200152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33030" y="45154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解决方法：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39050" y="512762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点击菜单栏</a:t>
            </a:r>
            <a:r>
              <a:rPr lang="en-US" altLang="zh-CN"/>
              <a:t>—</a:t>
            </a:r>
            <a:r>
              <a:rPr lang="zh-CN" altLang="en-US"/>
              <a:t>图层—新建—图层</a:t>
            </a:r>
            <a:r>
              <a:rPr lang="zh-CN" altLang="en-US">
                <a:sym typeface="+mn-ea"/>
              </a:rPr>
              <a:t>背景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357755"/>
            <a:ext cx="10412095" cy="1127125"/>
          </a:xfrm>
        </p:spPr>
        <p:txBody>
          <a:bodyPr/>
          <a:p>
            <a:r>
              <a:rPr lang="zh-CN" altLang="zh-CN" sz="4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本章已结束，请完成第六章练习题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感谢支持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058795" y="2680335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钢笔与路径的应用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17725" y="2593975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01.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3058795" y="4156710"/>
            <a:ext cx="426783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钢笔抠图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146935" y="4081145"/>
            <a:ext cx="102171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03.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062638" y="724685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21097668">
            <a:off x="1110935" y="724685"/>
            <a:ext cx="2569919" cy="9844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1460909" y="855372"/>
            <a:ext cx="1706880" cy="1014730"/>
          </a:xfrm>
          <a:prstGeom prst="rect">
            <a:avLst/>
          </a:prstGeom>
          <a:noFill/>
        </p:spPr>
        <p:txBody>
          <a:bodyPr vert="horz" wrap="square" rtlCol="0">
            <a:normAutofit fontScale="70000"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第</a:t>
            </a:r>
            <a:r>
              <a:rPr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6</a:t>
            </a:r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章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3058795" y="3470910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路径文字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2117725" y="3385820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02.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213768" y="906930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  <p:custDataLst>
      <p:tags r:id="rId1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59626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 anchorCtr="0"/>
          <a:lstStyle/>
          <a:p>
            <a:pPr algn="ctr"/>
            <a:r>
              <a:rPr kumimoji="1" lang="zh-CN" altLang="en-US" sz="1600" b="1">
                <a:solidFill>
                  <a:srgbClr val="FFFFFF"/>
                </a:solidFill>
                <a:latin typeface="+mn-ea"/>
              </a:rPr>
              <a:t>在钢笔工具下，有三个热键（ctrl+alt+shift）配合使用。一般使用钢笔抠图的时候，三个热键都需要使用。</a:t>
            </a:r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钢笔与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路径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145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1.1 </a:t>
            </a:r>
            <a:r>
              <a:rPr lang="zh-CN" altLang="en-US" sz="2000" b="1">
                <a:solidFill>
                  <a:schemeClr val="accent2"/>
                </a:solidFill>
              </a:rPr>
              <a:t>认识钢笔工具中的热键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971550" y="1595755"/>
            <a:ext cx="936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在钢笔工具下，有三个热键（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ctrl、alt、shift</a:t>
            </a:r>
            <a:r>
              <a:rPr lang="zh-CN" altLang="en-US"/>
              <a:t>）配合使用。一般使用钢笔抠图的时候，三个热键都需要使用。</a:t>
            </a:r>
            <a:endParaRPr lang="zh-CN" altLang="en-US"/>
          </a:p>
        </p:txBody>
      </p:sp>
      <p:sp>
        <p:nvSpPr>
          <p:cNvPr id="3" name="流程图: 可选过程 2"/>
          <p:cNvSpPr/>
          <p:nvPr>
            <p:custDataLst>
              <p:tags r:id="rId10"/>
            </p:custDataLst>
          </p:nvPr>
        </p:nvSpPr>
        <p:spPr>
          <a:xfrm>
            <a:off x="1610360" y="2709545"/>
            <a:ext cx="7009765" cy="339217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1.ctrl键：鼠标点击完再去点击一下，现在松开了鼠标左键，这个时候再想移动锚点的位置，可以按住ctrl键切换成小白工具。小白工具可以选择锚点，移动锚点的位置。还可以拖动手柄移动弧线的弧度。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当要删除多余的锚点时，松开</a:t>
            </a:r>
            <a:r>
              <a:rPr lang="en-US" altLang="zh-CN"/>
              <a:t>Ctrl</a:t>
            </a:r>
            <a:r>
              <a:rPr lang="zh-CN" altLang="en-US"/>
              <a:t>，鼠标放到要删除锚点的位置，出现</a:t>
            </a:r>
            <a:r>
              <a:rPr lang="en-US" altLang="zh-CN"/>
              <a:t> - </a:t>
            </a:r>
            <a:r>
              <a:rPr lang="zh-CN" altLang="en-US"/>
              <a:t>即可删除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当要新增锚点时，在新增的地方点击即可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59626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 anchorCtr="0"/>
          <a:lstStyle/>
          <a:p>
            <a:pPr algn="ctr"/>
            <a:r>
              <a:rPr kumimoji="1" lang="zh-CN" altLang="en-US" sz="1600" b="1">
                <a:solidFill>
                  <a:srgbClr val="FFFFFF"/>
                </a:solidFill>
                <a:latin typeface="+mn-ea"/>
              </a:rPr>
              <a:t>在钢笔工具下，有三个热键（ctrl+alt+shift）配合使用。一般使用钢笔抠图的时候，三个热键都需要使用。</a:t>
            </a:r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钢笔与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路径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145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1.1 </a:t>
            </a:r>
            <a:r>
              <a:rPr lang="zh-CN" altLang="en-US" sz="2000" b="1">
                <a:solidFill>
                  <a:schemeClr val="accent2"/>
                </a:solidFill>
              </a:rPr>
              <a:t>认识钢笔工具中的热键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3" name="流程图: 可选过程 2"/>
          <p:cNvSpPr/>
          <p:nvPr>
            <p:custDataLst>
              <p:tags r:id="rId9"/>
            </p:custDataLst>
          </p:nvPr>
        </p:nvSpPr>
        <p:spPr>
          <a:xfrm>
            <a:off x="1274445" y="1624330"/>
            <a:ext cx="7986395" cy="39293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2.shift键：鼠标左键在画布中点击一下松开，再在另一处点击一下的时候，按住shift键，得到的是一条水平或垂直或45度方向的直线。在钢笔工具下起到约束的作用。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5170" y="3034665"/>
            <a:ext cx="2926715" cy="21240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59626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 anchorCtr="0"/>
          <a:lstStyle/>
          <a:p>
            <a:pPr algn="ctr"/>
            <a:r>
              <a:rPr kumimoji="1" lang="zh-CN" altLang="en-US" sz="1600" b="1">
                <a:solidFill>
                  <a:srgbClr val="FFFFFF"/>
                </a:solidFill>
                <a:latin typeface="+mn-ea"/>
              </a:rPr>
              <a:t>在钢笔工具下，有三个热键（ctrl+alt+shift）配合使用。一般使用钢笔抠图的时候，三个热键都需要使用。</a:t>
            </a:r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钢笔与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路径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145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1.1 </a:t>
            </a:r>
            <a:r>
              <a:rPr lang="zh-CN" altLang="en-US" sz="2000" b="1">
                <a:solidFill>
                  <a:schemeClr val="accent2"/>
                </a:solidFill>
              </a:rPr>
              <a:t>认识钢笔工具中的热键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3" name="流程图: 可选过程 2"/>
          <p:cNvSpPr/>
          <p:nvPr>
            <p:custDataLst>
              <p:tags r:id="rId9"/>
            </p:custDataLst>
          </p:nvPr>
        </p:nvSpPr>
        <p:spPr>
          <a:xfrm>
            <a:off x="1274445" y="1624330"/>
            <a:ext cx="8025765" cy="309562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3.alt键：在钢笔抠图中可以说是经常性会使用的。当我们画完一条弧线的时候，它会出现两条控制手柄。如果连续绘制路径的时候，其中一与绘制方向同一侧的手柄会起到约束的作用。这个时候为了防止它影响我们的方向和弧度，可以把它删掉。按住alt键，点击一下锚点就可以删除。现在再去话就会显得比较自然，不会受到很强的约束。</a:t>
            </a:r>
            <a:endParaRPr lang="en-US" altLang="zh-CN"/>
          </a:p>
          <a:p>
            <a:pPr algn="l"/>
            <a:endParaRPr lang="en-US" altLang="zh-CN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钢笔与路径的应用</a:t>
            </a:r>
            <a:endParaRPr lang="zh-CN" altLang="en-US" sz="266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98525" y="1001395"/>
            <a:ext cx="3907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1.2 </a:t>
            </a:r>
            <a:r>
              <a:rPr lang="zh-CN" altLang="en-US" sz="2000" b="1">
                <a:solidFill>
                  <a:schemeClr val="accent2"/>
                </a:solidFill>
              </a:rPr>
              <a:t>使用自定义形状绘制图案路径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76415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制作前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5678170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制作中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6370" y="2430780"/>
            <a:ext cx="3369945" cy="2460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2640" y="2167890"/>
            <a:ext cx="3333750" cy="2609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9715" y="2234565"/>
            <a:ext cx="3267075" cy="247650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903541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制作后</a:t>
            </a:r>
            <a:endParaRPr lang="zh-CN" altLang="en-US"/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98500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矩形（选框）工具的应用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243965" y="2025650"/>
            <a:ext cx="57734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】在工具栏中选择</a:t>
            </a:r>
            <a:r>
              <a:rPr lang="zh-CN">
                <a:sym typeface="+mn-ea"/>
              </a:rPr>
              <a:t>自定义形状工具，选中兔子图案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</a:t>
            </a:r>
            <a:r>
              <a:rPr lang="zh-CN" altLang="en-US">
                <a:sym typeface="+mn-ea"/>
              </a:rPr>
              <a:t>在工具栏中选择钢笔工具或快捷键【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</a:t>
            </a:r>
            <a:r>
              <a:rPr lang="zh-CN">
                <a:sym typeface="+mn-ea"/>
              </a:rPr>
              <a:t>根据兔子的形状使用钢笔工具描出图案路径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5685" y="2774950"/>
            <a:ext cx="1866900" cy="10858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钢笔与路径的应用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240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91895"/>
            <a:ext cx="1621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accent2"/>
                </a:solidFill>
                <a:sym typeface="+mn-ea"/>
              </a:rPr>
              <a:t>1.3 </a:t>
            </a:r>
            <a:r>
              <a:rPr lang="zh-CN" altLang="en-US" sz="2000" b="1">
                <a:solidFill>
                  <a:schemeClr val="accent2"/>
                </a:solidFill>
                <a:sym typeface="+mn-ea"/>
              </a:rPr>
              <a:t>描边路径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377440" y="46056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描边前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961630" y="46056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描边后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073910" y="2664460"/>
            <a:ext cx="2390775" cy="1685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43470" y="2411730"/>
            <a:ext cx="2819400" cy="219075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圆角矩形与椭圆工具的应用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882650" y="1354455"/>
            <a:ext cx="71183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】首先新建一个文档（省略操作）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】在工具栏中选择</a:t>
            </a:r>
            <a:r>
              <a:rPr lang="zh-CN">
                <a:sym typeface="+mn-ea"/>
              </a:rPr>
              <a:t>自定义形状工具，选中兔子图案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】在工具栏中选择钢笔工具或快捷键【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】描绘出一个任意图案，如五角星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】选择画笔工具，设置合理像素，如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像素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】选择钢笔工具，在图案中右键选择描边工具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画笔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确认</a:t>
            </a: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82940" y="2442210"/>
            <a:ext cx="1866900" cy="1085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18385" y="4475480"/>
            <a:ext cx="2759075" cy="1640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43930" y="4747895"/>
            <a:ext cx="3752850" cy="1095375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1"/>
  <p:tag name="KSO_WM_TEMPLATE_THUMBS_INDEX" val="1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3"/>
</p:tagLst>
</file>

<file path=ppt/tags/tag2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2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8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9"/>
</p:tagLst>
</file>

<file path=ppt/tags/tag2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1291_4*l_h_f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14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1291_4*l_h_i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5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5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1291_4*i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22"/>
</p:tagLst>
</file>

<file path=ppt/tags/tag222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1291_4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  <p:tag name="KSO_WM_FULL_TEXT_BEAUTIFY_COPY_ID" val="23"/>
</p:tagLst>
</file>

<file path=ppt/tags/tag2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7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13"/>
</p:tagLst>
</file>

<file path=ppt/tags/tag226.xml><?xml version="1.0" encoding="utf-8"?>
<p:tagLst xmlns:p="http://schemas.openxmlformats.org/presentationml/2006/main">
  <p:tag name="KSO_WM_SLIDE_ID" val="custom20201291_4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1291"/>
  <p:tag name="KSO_WM_SLIDE_LAYOUT" val="a_l"/>
  <p:tag name="KSO_WM_SLIDE_LAYOUT_CNT" val="1_1"/>
  <p:tag name="KSO_WM_TEMPLATE_MASTER_TYPE" val="1"/>
  <p:tag name="KSO_WM_TEMPLATE_COLOR_TYPE" val="1"/>
  <p:tag name="KSO_WM_FULL_TEXT_BEAUTIFY_COPY_ID" val="150995355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34.xml><?xml version="1.0" encoding="utf-8"?>
<p:tagLst xmlns:p="http://schemas.openxmlformats.org/presentationml/2006/main">
  <p:tag name="KSO_WM_FULL_TEXT_BEAUTIFY_COPY_ID" val="4"/>
</p:tagLst>
</file>

<file path=ppt/tags/tag235.xml><?xml version="1.0" encoding="utf-8"?>
<p:tagLst xmlns:p="http://schemas.openxmlformats.org/presentationml/2006/main">
  <p:tag name="KSO_WM_FULL_TEXT_BEAUTIFY_COPY_ID" val="2"/>
</p:tagLst>
</file>

<file path=ppt/tags/tag236.xml><?xml version="1.0" encoding="utf-8"?>
<p:tagLst xmlns:p="http://schemas.openxmlformats.org/presentationml/2006/main">
  <p:tag name="KSO_WM_FULL_TEXT_BEAUTIFY_COPY_ID" val="3"/>
</p:tagLst>
</file>

<file path=ppt/tags/tag23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41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45.xml><?xml version="1.0" encoding="utf-8"?>
<p:tagLst xmlns:p="http://schemas.openxmlformats.org/presentationml/2006/main">
  <p:tag name="KSO_WM_FULL_TEXT_BEAUTIFY_COPY_ID" val="4"/>
</p:tagLst>
</file>

<file path=ppt/tags/tag246.xml><?xml version="1.0" encoding="utf-8"?>
<p:tagLst xmlns:p="http://schemas.openxmlformats.org/presentationml/2006/main">
  <p:tag name="KSO_WM_FULL_TEXT_BEAUTIFY_COPY_ID" val="3"/>
</p:tagLst>
</file>

<file path=ppt/tags/tag24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3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51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55.xml><?xml version="1.0" encoding="utf-8"?>
<p:tagLst xmlns:p="http://schemas.openxmlformats.org/presentationml/2006/main">
  <p:tag name="KSO_WM_FULL_TEXT_BEAUTIFY_COPY_ID" val="4"/>
</p:tagLst>
</file>

<file path=ppt/tags/tag256.xml><?xml version="1.0" encoding="utf-8"?>
<p:tagLst xmlns:p="http://schemas.openxmlformats.org/presentationml/2006/main">
  <p:tag name="KSO_WM_FULL_TEXT_BEAUTIFY_COPY_ID" val="3"/>
</p:tagLst>
</file>

<file path=ppt/tags/tag25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3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61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65.xml><?xml version="1.0" encoding="utf-8"?>
<p:tagLst xmlns:p="http://schemas.openxmlformats.org/presentationml/2006/main">
  <p:tag name="KSO_WM_FULL_TEXT_BEAUTIFY_COPY_ID" val="4"/>
</p:tagLst>
</file>

<file path=ppt/tags/tag266.xml><?xml version="1.0" encoding="utf-8"?>
<p:tagLst xmlns:p="http://schemas.openxmlformats.org/presentationml/2006/main">
  <p:tag name="KSO_WM_FULL_TEXT_BEAUTIFY_COPY_ID" val="5"/>
</p:tagLst>
</file>

<file path=ppt/tags/tag267.xml><?xml version="1.0" encoding="utf-8"?>
<p:tagLst xmlns:p="http://schemas.openxmlformats.org/presentationml/2006/main">
  <p:tag name="KSO_WM_FULL_TEXT_BEAUTIFY_COPY_ID" val="6"/>
</p:tagLst>
</file>

<file path=ppt/tags/tag268.xml><?xml version="1.0" encoding="utf-8"?>
<p:tagLst xmlns:p="http://schemas.openxmlformats.org/presentationml/2006/main">
  <p:tag name="KSO_WM_FULL_TEXT_BEAUTIFY_COPY_ID" val="6"/>
</p:tagLst>
</file>

<file path=ppt/tags/tag26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0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73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77.xml><?xml version="1.0" encoding="utf-8"?>
<p:tagLst xmlns:p="http://schemas.openxmlformats.org/presentationml/2006/main">
  <p:tag name="KSO_WM_FULL_TEXT_BEAUTIFY_COPY_ID" val="5"/>
</p:tagLst>
</file>

<file path=ppt/tags/tag278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06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291.xml><?xml version="1.0" encoding="utf-8"?>
<p:tagLst xmlns:p="http://schemas.openxmlformats.org/presentationml/2006/main">
  <p:tag name="KSO_WM_FULL_TEXT_BEAUTIFY_COPY_ID" val="4"/>
</p:tagLst>
</file>

<file path=ppt/tags/tag292.xml><?xml version="1.0" encoding="utf-8"?>
<p:tagLst xmlns:p="http://schemas.openxmlformats.org/presentationml/2006/main">
  <p:tag name="KSO_WM_FULL_TEXT_BEAUTIFY_COPY_ID" val="11"/>
</p:tagLst>
</file>

<file path=ppt/tags/tag293.xml><?xml version="1.0" encoding="utf-8"?>
<p:tagLst xmlns:p="http://schemas.openxmlformats.org/presentationml/2006/main">
  <p:tag name="KSO_WM_FULL_TEXT_BEAUTIFY_COPY_ID" val="19"/>
</p:tagLst>
</file>

<file path=ppt/tags/tag294.xml><?xml version="1.0" encoding="utf-8"?>
<p:tagLst xmlns:p="http://schemas.openxmlformats.org/presentationml/2006/main">
  <p:tag name="KSO_WM_FULL_TEXT_BEAUTIFY_COPY_ID" val="20"/>
</p:tagLst>
</file>

<file path=ppt/tags/tag295.xml><?xml version="1.0" encoding="utf-8"?>
<p:tagLst xmlns:p="http://schemas.openxmlformats.org/presentationml/2006/main">
  <p:tag name="KSO_WM_FULL_TEXT_BEAUTIFY_COPY_ID" val="13"/>
</p:tagLst>
</file>

<file path=ppt/tags/tag296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57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09.xml><?xml version="1.0" encoding="utf-8"?>
<p:tagLst xmlns:p="http://schemas.openxmlformats.org/presentationml/2006/main">
  <p:tag name="KSO_WM_FULL_TEXT_BEAUTIFY_COPY_ID" val="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FULL_TEXT_BEAUTIFY_COPY_ID" val="2"/>
</p:tagLst>
</file>

<file path=ppt/tags/tag311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67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24.xml><?xml version="1.0" encoding="utf-8"?>
<p:tagLst xmlns:p="http://schemas.openxmlformats.org/presentationml/2006/main">
  <p:tag name="KSO_WM_FULL_TEXT_BEAUTIFY_COPY_ID" val="4"/>
</p:tagLst>
</file>

<file path=ppt/tags/tag325.xml><?xml version="1.0" encoding="utf-8"?>
<p:tagLst xmlns:p="http://schemas.openxmlformats.org/presentationml/2006/main">
  <p:tag name="KSO_WM_FULL_TEXT_BEAUTIFY_COPY_ID" val="11"/>
</p:tagLst>
</file>

<file path=ppt/tags/tag326.xml><?xml version="1.0" encoding="utf-8"?>
<p:tagLst xmlns:p="http://schemas.openxmlformats.org/presentationml/2006/main">
  <p:tag name="KSO_WM_FULL_TEXT_BEAUTIFY_COPY_ID" val="19"/>
</p:tagLst>
</file>

<file path=ppt/tags/tag327.xml><?xml version="1.0" encoding="utf-8"?>
<p:tagLst xmlns:p="http://schemas.openxmlformats.org/presentationml/2006/main">
  <p:tag name="KSO_WM_FULL_TEXT_BEAUTIFY_COPY_ID" val="20"/>
</p:tagLst>
</file>

<file path=ppt/tags/tag328.xml><?xml version="1.0" encoding="utf-8"?>
<p:tagLst xmlns:p="http://schemas.openxmlformats.org/presentationml/2006/main">
  <p:tag name="KSO_WM_FULL_TEXT_BEAUTIFY_COPY_ID" val="13"/>
</p:tagLst>
</file>

<file path=ppt/tags/tag329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426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42.xml><?xml version="1.0" encoding="utf-8"?>
<p:tagLst xmlns:p="http://schemas.openxmlformats.org/presentationml/2006/main">
  <p:tag name="KSO_WM_FULL_TEXT_BEAUTIFY_COPY_ID" val="4"/>
</p:tagLst>
</file>

<file path=ppt/tags/tag343.xml><?xml version="1.0" encoding="utf-8"?>
<p:tagLst xmlns:p="http://schemas.openxmlformats.org/presentationml/2006/main">
  <p:tag name="KSO_WM_FULL_TEXT_BEAUTIFY_COPY_ID" val="2"/>
</p:tagLst>
</file>

<file path=ppt/tags/tag344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427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347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349.xml><?xml version="1.0" encoding="utf-8"?>
<p:tagLst xmlns:p="http://schemas.openxmlformats.org/presentationml/2006/main">
  <p:tag name="KSO_WM_FULL_TEXT_BEAUTIFY_COPY_ID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FULL_TEXT_BEAUTIFY_COPY_ID" val="6"/>
</p:tagLst>
</file>

<file path=ppt/tags/tag351.xml><?xml version="1.0" encoding="utf-8"?>
<p:tagLst xmlns:p="http://schemas.openxmlformats.org/presentationml/2006/main">
  <p:tag name="KSO_WM_FULL_TEXT_BEAUTIFY_COPY_ID" val="7"/>
</p:tagLst>
</file>

<file path=ppt/tags/tag352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6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355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357.xml><?xml version="1.0" encoding="utf-8"?>
<p:tagLst xmlns:p="http://schemas.openxmlformats.org/presentationml/2006/main">
  <p:tag name="KSO_WM_FULL_TEXT_BEAUTIFY_COPY_ID" val="3"/>
</p:tagLst>
</file>

<file path=ppt/tags/tag35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70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  <p:tag name="KSO_WM_FULL_TEXT_BEAUTIFY_COPY_ID" val="47"/>
</p:tagLst>
</file>

<file path=ppt/tags/tag361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  <p:tag name="KSO_WM_FULL_TEXT_BEAUTIFY_COPY_ID" val="23"/>
</p:tagLst>
</file>

<file path=ppt/tags/tag36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  <p:tag name="KSO_WM_FULL_TEXT_BEAUTIFY_COPY_ID" val="150995370"/>
</p:tagLst>
</file>

<file path=ppt/tags/tag36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3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01"/>
</p:tagLst>
</file>

<file path=ppt/tags/tag366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15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感谢支持"/>
  <p:tag name="KSO_WM_UNIT_ISNUMDGMTITLE" val="0"/>
  <p:tag name="KSO_WM_FULL_TEXT_BEAUTIFY_COPY_ID" val="2"/>
</p:tagLst>
</file>

<file path=ppt/tags/tag367.xml><?xml version="1.0" encoding="utf-8"?>
<p:tagLst xmlns:p="http://schemas.openxmlformats.org/presentationml/2006/main">
  <p:tag name="KSO_WM_SLIDE_ID" val="custom20201291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1"/>
  <p:tag name="KSO_WM_SLIDE_LAYOUT" val="a"/>
  <p:tag name="KSO_WM_SLIDE_LAYOUT_CNT" val="1"/>
  <p:tag name="KSO_WM_TEMPLATE_MASTER_TYPE" val="1"/>
  <p:tag name="KSO_WM_TEMPLATE_COLOR_TYPE" val="1"/>
  <p:tag name="KSO_WM_FULL_TEXT_BEAUTIFY_COPY_ID" val="15099540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7">
      <a:dk1>
        <a:srgbClr val="000000"/>
      </a:dk1>
      <a:lt1>
        <a:srgbClr val="FFFFFF"/>
      </a:lt1>
      <a:dk2>
        <a:srgbClr val="FADFCF"/>
      </a:dk2>
      <a:lt2>
        <a:srgbClr val="FFFFFF"/>
      </a:lt2>
      <a:accent1>
        <a:srgbClr val="73C4CC"/>
      </a:accent1>
      <a:accent2>
        <a:srgbClr val="68BFDA"/>
      </a:accent2>
      <a:accent3>
        <a:srgbClr val="68B3E6"/>
      </a:accent3>
      <a:accent4>
        <a:srgbClr val="82A4EB"/>
      </a:accent4>
      <a:accent5>
        <a:srgbClr val="A68DDF"/>
      </a:accent5>
      <a:accent6>
        <a:srgbClr val="C76FC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WPS 演示</Application>
  <PresentationFormat>宽屏</PresentationFormat>
  <Paragraphs>162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幼圆</vt:lpstr>
      <vt:lpstr>汉仪乐喵体W</vt:lpstr>
      <vt:lpstr>Viner Hand ITC</vt:lpstr>
      <vt:lpstr>Segoe UI</vt:lpstr>
      <vt:lpstr>Arial Unicode MS</vt:lpstr>
      <vt:lpstr>Calibri</vt:lpstr>
      <vt:lpstr>Office 主题​​</vt:lpstr>
      <vt:lpstr>1_Office 主题​​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本章已结束，请完成第六章练习题</vt:lpstr>
      <vt:lpstr>感谢支持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202</cp:revision>
  <dcterms:created xsi:type="dcterms:W3CDTF">2019-06-19T02:08:00Z</dcterms:created>
  <dcterms:modified xsi:type="dcterms:W3CDTF">2021-05-17T08:11:02Z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9C1434FAA5624309A8351219EA8DE0FC</vt:lpwstr>
  </property>
</Properties>
</file>