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20" r:id="rId7"/>
    <p:sldId id="471" r:id="rId8"/>
    <p:sldId id="460" r:id="rId9"/>
    <p:sldId id="462" r:id="rId10"/>
    <p:sldId id="413" r:id="rId11"/>
    <p:sldId id="423" r:id="rId12"/>
    <p:sldId id="482" r:id="rId13"/>
    <p:sldId id="483" r:id="rId14"/>
    <p:sldId id="416" r:id="rId15"/>
    <p:sldId id="426" r:id="rId16"/>
    <p:sldId id="457" r:id="rId17"/>
    <p:sldId id="4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5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4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4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4.jpe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4.jpe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4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3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15.xml"/><Relationship Id="rId19" Type="http://schemas.openxmlformats.org/officeDocument/2006/relationships/tags" Target="../tags/tag330.xml"/><Relationship Id="rId18" Type="http://schemas.openxmlformats.org/officeDocument/2006/relationships/image" Target="../media/image20.png"/><Relationship Id="rId17" Type="http://schemas.openxmlformats.org/officeDocument/2006/relationships/image" Target="../media/image17.png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5.xml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23.png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53.xml"/><Relationship Id="rId1" Type="http://schemas.openxmlformats.org/officeDocument/2006/relationships/tags" Target="../tags/tag34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9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40.xml"/><Relationship Id="rId16" Type="http://schemas.openxmlformats.org/officeDocument/2006/relationships/image" Target="../media/image10.png"/><Relationship Id="rId15" Type="http://schemas.openxmlformats.org/officeDocument/2006/relationships/tags" Target="../tags/tag239.xml"/><Relationship Id="rId14" Type="http://schemas.openxmlformats.org/officeDocument/2006/relationships/image" Target="../media/image9.png"/><Relationship Id="rId13" Type="http://schemas.openxmlformats.org/officeDocument/2006/relationships/tags" Target="../tags/tag238.xml"/><Relationship Id="rId12" Type="http://schemas.openxmlformats.org/officeDocument/2006/relationships/image" Target="../media/image8.png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51.xml"/><Relationship Id="rId12" Type="http://schemas.openxmlformats.org/officeDocument/2006/relationships/image" Target="../media/image12.png"/><Relationship Id="rId11" Type="http://schemas.openxmlformats.org/officeDocument/2006/relationships/tags" Target="../tags/tag250.xml"/><Relationship Id="rId10" Type="http://schemas.openxmlformats.org/officeDocument/2006/relationships/image" Target="../media/image11.png"/><Relationship Id="rId1" Type="http://schemas.openxmlformats.org/officeDocument/2006/relationships/tags" Target="../tags/tag2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60.xml"/><Relationship Id="rId10" Type="http://schemas.openxmlformats.org/officeDocument/2006/relationships/image" Target="../media/image14.png"/><Relationship Id="rId1" Type="http://schemas.openxmlformats.org/officeDocument/2006/relationships/tags" Target="../tags/tag2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1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tags" Target="../tags/tag270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81.xml"/><Relationship Id="rId10" Type="http://schemas.openxmlformats.org/officeDocument/2006/relationships/image" Target="../media/image11.png"/><Relationship Id="rId1" Type="http://schemas.openxmlformats.org/officeDocument/2006/relationships/tags" Target="../tags/tag2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83.xml"/><Relationship Id="rId19" Type="http://schemas.openxmlformats.org/officeDocument/2006/relationships/tags" Target="../tags/tag298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13.xml"/><Relationship Id="rId15" Type="http://schemas.openxmlformats.org/officeDocument/2006/relationships/image" Target="../media/image19.png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17930"/>
          </a:xfrm>
        </p:spPr>
        <p:txBody>
          <a:bodyPr/>
          <a:p>
            <a:pPr algn="l"/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44420"/>
            <a:ext cx="9799320" cy="3460115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photoshop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认识图像及工具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的修饰与色彩调整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文字工具应用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形状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 使用椭圆工具绘制标签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97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88300" y="497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73910" y="2756535"/>
            <a:ext cx="2390775" cy="1685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9945" y="1931035"/>
            <a:ext cx="3400425" cy="288607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734060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】在工具栏中选择椭圆工具或快捷键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】把画布填充为黑色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】在画布中画一个</a:t>
            </a:r>
            <a:r>
              <a:rPr lang="en-US" altLang="zh-CN">
                <a:sym typeface="+mn-ea"/>
              </a:rPr>
              <a:t>200*200</a:t>
            </a:r>
            <a:r>
              <a:rPr lang="zh-CN" altLang="en-US">
                <a:sym typeface="+mn-ea"/>
              </a:rPr>
              <a:t>像素的椭圆，填充为红色，描边为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个像素，填充白色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】在画布内画一个</a:t>
            </a:r>
            <a:r>
              <a:rPr lang="en-US" altLang="zh-CN">
                <a:sym typeface="+mn-ea"/>
              </a:rPr>
              <a:t>175*175</a:t>
            </a:r>
            <a:r>
              <a:rPr lang="zh-CN" altLang="en-US">
                <a:sym typeface="+mn-ea"/>
              </a:rPr>
              <a:t>像素的椭圆，填充为白色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选择文字工具，输入标签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30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】设置字体格式如右图所示</a:t>
            </a:r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8270" y="1769745"/>
            <a:ext cx="1905000" cy="1276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1785" y="3814445"/>
            <a:ext cx="2238375" cy="249555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自定义形状工具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4835" y="1411605"/>
            <a:ext cx="537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3.1</a:t>
            </a:r>
            <a:r>
              <a:rPr lang="zh-CN" altLang="en-US" sz="2000" b="1"/>
              <a:t>使用自定义形状工具绘制标签</a:t>
            </a:r>
            <a:endParaRPr lang="zh-CN" altLang="en-US" sz="2000" b="1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21890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719185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2825" y="3077845"/>
            <a:ext cx="3857625" cy="1533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3100" y="2925445"/>
            <a:ext cx="2390775" cy="16859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5149215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自定义形状工具的应用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82650" y="1354455"/>
            <a:ext cx="969962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】首先打开一张素材图片（省略操作）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在工具栏中选择矩形工具或快捷键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】绘制</a:t>
            </a:r>
            <a:r>
              <a:rPr lang="en-US" altLang="zh-CN"/>
              <a:t>365*125</a:t>
            </a:r>
            <a:r>
              <a:rPr lang="zh-CN" altLang="en-US"/>
              <a:t>的像素矩形，颜色填充</a:t>
            </a:r>
            <a:r>
              <a:rPr lang="en-US" altLang="zh-CN"/>
              <a:t>#007130</a:t>
            </a:r>
            <a:r>
              <a:rPr lang="zh-CN" altLang="en-US"/>
              <a:t>，命名矩形</a:t>
            </a:r>
            <a:r>
              <a:rPr lang="en-US" altLang="zh-CN"/>
              <a:t>1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】绘制</a:t>
            </a:r>
            <a:r>
              <a:rPr lang="en-US" altLang="zh-CN">
                <a:sym typeface="+mn-ea"/>
              </a:rPr>
              <a:t>343*108</a:t>
            </a:r>
            <a:r>
              <a:rPr lang="zh-CN" altLang="en-US">
                <a:sym typeface="+mn-ea"/>
              </a:rPr>
              <a:t>的像素矩形，颜色填充</a:t>
            </a:r>
            <a:r>
              <a:rPr lang="en-US" altLang="zh-CN">
                <a:sym typeface="+mn-ea"/>
              </a:rPr>
              <a:t>#ffffff</a:t>
            </a:r>
            <a:r>
              <a:rPr lang="zh-CN" altLang="en-US">
                <a:sym typeface="+mn-ea"/>
              </a:rPr>
              <a:t>，命名矩形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】绘制</a:t>
            </a:r>
            <a:r>
              <a:rPr lang="en-US" altLang="zh-CN">
                <a:sym typeface="+mn-ea"/>
              </a:rPr>
              <a:t>321*988</a:t>
            </a:r>
            <a:r>
              <a:rPr lang="zh-CN" altLang="en-US">
                <a:sym typeface="+mn-ea"/>
              </a:rPr>
              <a:t>的像素矩形，颜色填充</a:t>
            </a:r>
            <a:r>
              <a:rPr lang="en-US" altLang="zh-CN">
                <a:sym typeface="+mn-ea"/>
              </a:rPr>
              <a:t>#007130</a:t>
            </a:r>
            <a:r>
              <a:rPr lang="zh-CN" altLang="en-US">
                <a:sym typeface="+mn-ea"/>
              </a:rPr>
              <a:t>，命名矩形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】使用矩形选框工具，设置像素为</a:t>
            </a:r>
            <a:r>
              <a:rPr lang="en-US" altLang="zh-CN">
                <a:sym typeface="+mn-ea"/>
              </a:rPr>
              <a:t>75*76</a:t>
            </a:r>
            <a:r>
              <a:rPr lang="zh-CN" altLang="en-US">
                <a:sym typeface="+mn-ea"/>
              </a:rPr>
              <a:t>，在矩形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中绘制，颜色填充</a:t>
            </a:r>
            <a:r>
              <a:rPr lang="en-US" altLang="zh-CN">
                <a:sym typeface="+mn-ea"/>
              </a:rPr>
              <a:t>#ffffff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】使用多边形套索工具绘制小三角形，颜色填充</a:t>
            </a:r>
            <a:r>
              <a:rPr lang="en-US" altLang="zh-CN">
                <a:sym typeface="+mn-ea"/>
              </a:rPr>
              <a:t>#ffffff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】使用自定义形状工具选择【箭头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】在矩形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左侧，方向向右，设置合适大小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】使用自定义形状工具选择【行人】，设置合适大小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】使用文字工具输入</a:t>
            </a:r>
            <a:r>
              <a:rPr lang="en-US" altLang="zh-CN">
                <a:sym typeface="+mn-ea"/>
              </a:rPr>
              <a:t>“EXIT”</a:t>
            </a:r>
            <a:r>
              <a:rPr lang="zh-CN" altLang="en-US">
                <a:sym typeface="+mn-ea"/>
              </a:rPr>
              <a:t>，格式如右图所示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】使用文字工具输入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安全出口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，格式如右图所示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970" y="592455"/>
            <a:ext cx="2257425" cy="2809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970" y="3723640"/>
            <a:ext cx="2238375" cy="2495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本章已结束，请完成第五章练习题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感谢支持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58795" y="2680335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矩形（选框）工具的应用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17725" y="259397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058795" y="4156710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自定义形状的应用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146935" y="4081145"/>
            <a:ext cx="102171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21097668">
            <a:off x="111093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fontScale="7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第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5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章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058795" y="3385820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圆角矩形与椭圆工具的应用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117725" y="3385820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213768" y="906930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矩形（选框）工具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90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用矩形（选框）工具制作标语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制作标语前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204835" y="503809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制作标语后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80235" y="2496185"/>
            <a:ext cx="3657600" cy="2000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70405" y="2918460"/>
            <a:ext cx="3286125" cy="1714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141845" y="2918460"/>
            <a:ext cx="3486150" cy="17526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文字工具的应用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】在工具栏中选择矩形选框工具或快捷键</a:t>
            </a:r>
            <a:r>
              <a:rPr lang="en-US" altLang="zh-CN"/>
              <a:t>M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】将新图层重命名为矩形。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5</a:t>
            </a:r>
            <a:r>
              <a:rPr lang="zh-CN" altLang="en-US"/>
              <a:t>】使用矩形选框工具画出合适的大小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在菜单栏中【</a:t>
            </a:r>
            <a:r>
              <a:rPr>
                <a:sym typeface="+mn-ea"/>
              </a:rPr>
              <a:t>选择--修改--边界</a:t>
            </a:r>
            <a:r>
              <a:rPr lang="zh-CN">
                <a:sym typeface="+mn-ea"/>
              </a:rPr>
              <a:t>】</a:t>
            </a:r>
            <a:r>
              <a:rPr>
                <a:sym typeface="+mn-ea"/>
              </a:rPr>
              <a:t>，为</a:t>
            </a:r>
            <a:r>
              <a:rPr lang="zh-CN">
                <a:sym typeface="+mn-ea"/>
              </a:rPr>
              <a:t>新</a:t>
            </a:r>
            <a:r>
              <a:rPr>
                <a:sym typeface="+mn-ea"/>
              </a:rPr>
              <a:t>的选区扩展一个新的边缘</a:t>
            </a:r>
            <a:r>
              <a:rPr lang="en-US">
                <a:sym typeface="+mn-ea"/>
              </a:rPr>
              <a:t>5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7</a:t>
            </a:r>
            <a:r>
              <a:rPr lang="zh-CN" altLang="en-US"/>
              <a:t>】渐变工具选中，选择合适的颜色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8</a:t>
            </a:r>
            <a:r>
              <a:rPr lang="zh-CN" altLang="en-US"/>
              <a:t>】填充选区，使用渐变工具进行拖拉即可。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9</a:t>
            </a:r>
            <a:r>
              <a:rPr lang="zh-CN" altLang="en-US"/>
              <a:t>】选择文字工具，输入标语</a:t>
            </a:r>
            <a:r>
              <a:rPr lang="en-US" altLang="zh-CN"/>
              <a:t>“</a:t>
            </a:r>
            <a:r>
              <a:rPr lang="zh-CN" altLang="en-US"/>
              <a:t>好好学习，天天向上</a:t>
            </a:r>
            <a:r>
              <a:rPr lang="en-US" altLang="zh-CN"/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90105" y="1282065"/>
            <a:ext cx="1838325" cy="885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931025" y="3293745"/>
            <a:ext cx="3419475" cy="18573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8834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10</a:t>
            </a:r>
            <a:r>
              <a:rPr lang="zh-CN" altLang="en-US"/>
              <a:t>】设置文字字体样式及大小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11</a:t>
            </a:r>
            <a:r>
              <a:rPr lang="zh-CN" altLang="en-US"/>
              <a:t>】设置图层样式，使用描边和渐变叠加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12</a:t>
            </a:r>
            <a:r>
              <a:rPr lang="zh-CN" altLang="en-US"/>
              <a:t>】打开</a:t>
            </a:r>
            <a:r>
              <a:rPr lang="en-US" altLang="zh-CN"/>
              <a:t>sc12.jpg</a:t>
            </a:r>
            <a:r>
              <a:rPr lang="zh-CN" altLang="en-US"/>
              <a:t>文件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13</a:t>
            </a:r>
            <a:r>
              <a:rPr lang="zh-CN" altLang="en-US"/>
              <a:t>】将</a:t>
            </a:r>
            <a:r>
              <a:rPr lang="en-US" altLang="zh-CN">
                <a:sym typeface="+mn-ea"/>
              </a:rPr>
              <a:t>sc12.jpg</a:t>
            </a:r>
            <a:r>
              <a:rPr lang="zh-CN" altLang="en-US">
                <a:sym typeface="+mn-ea"/>
              </a:rPr>
              <a:t>拖到矩形框中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14</a:t>
            </a:r>
            <a:r>
              <a:rPr lang="zh-CN" altLang="en-US"/>
              <a:t>】【</a:t>
            </a:r>
            <a:r>
              <a:rPr lang="en-US" altLang="zh-CN"/>
              <a:t>ctrl+T</a:t>
            </a:r>
            <a:r>
              <a:rPr lang="zh-CN" altLang="en-US"/>
              <a:t>】调整图片大小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15</a:t>
            </a:r>
            <a:r>
              <a:rPr lang="zh-CN" altLang="en-US"/>
              <a:t>】变换图层顺序是文字在图片上方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115" y="3613150"/>
            <a:ext cx="3867150" cy="2257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6020" y="1840230"/>
            <a:ext cx="2171700" cy="7810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65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1.2 </a:t>
            </a:r>
            <a:r>
              <a:rPr lang="zh-CN" altLang="en-US" sz="2000" b="1">
                <a:solidFill>
                  <a:schemeClr val="accent2"/>
                </a:solidFill>
              </a:rPr>
              <a:t>使用矩形工具制作直营标识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13244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1825" y="2021840"/>
            <a:ext cx="3662680" cy="2863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9745" y="2626360"/>
            <a:ext cx="3349625" cy="20688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】在工具栏中选择矩形选框工具或快捷键</a:t>
            </a:r>
            <a:r>
              <a:rPr lang="en-US" altLang="zh-CN">
                <a:sym typeface="+mn-ea"/>
              </a:rPr>
              <a:t>M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】打开</a:t>
            </a:r>
            <a:r>
              <a:rPr lang="en-US" altLang="zh-CN">
                <a:sym typeface="+mn-ea"/>
              </a:rPr>
              <a:t>sc13.jpg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】将</a:t>
            </a:r>
            <a:r>
              <a:rPr lang="en-US" altLang="zh-CN">
                <a:sym typeface="+mn-ea"/>
              </a:rPr>
              <a:t>sc13.jpg</a:t>
            </a:r>
            <a:r>
              <a:rPr lang="zh-CN" altLang="en-US">
                <a:sym typeface="+mn-ea"/>
              </a:rPr>
              <a:t>拖到矩形框中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】【</a:t>
            </a:r>
            <a:r>
              <a:rPr lang="en-US" altLang="zh-CN">
                <a:sym typeface="+mn-ea"/>
              </a:rPr>
              <a:t>ctrl+T</a:t>
            </a:r>
            <a:r>
              <a:rPr lang="zh-CN" altLang="en-US">
                <a:sym typeface="+mn-ea"/>
              </a:rPr>
              <a:t>】调整图片大小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90105" y="1282065"/>
            <a:ext cx="1838325" cy="8858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365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 使用圆角矩形工具绘制标签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6056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输入文字段落前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61630" y="46056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输入文字段落</a:t>
            </a:r>
            <a:r>
              <a:rPr lang="zh-CN" altLang="en-US"/>
              <a:t>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73910" y="2664460"/>
            <a:ext cx="2390775" cy="1685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86295" y="1976755"/>
            <a:ext cx="3333750" cy="26289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64376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】在工具栏中选择圆角矩形工具或快捷键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】在画布中绘制一个</a:t>
            </a:r>
            <a:r>
              <a:rPr lang="en-US" altLang="zh-CN">
                <a:sym typeface="+mn-ea"/>
              </a:rPr>
              <a:t>200*200</a:t>
            </a:r>
            <a:r>
              <a:rPr lang="zh-CN" altLang="en-US">
                <a:sym typeface="+mn-ea"/>
              </a:rPr>
              <a:t>的像素，像素半径为</a:t>
            </a:r>
            <a:r>
              <a:rPr lang="en-US" altLang="zh-CN">
                <a:sym typeface="+mn-ea"/>
              </a:rPr>
              <a:t>20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选择文字工具，输入标签</a:t>
            </a:r>
            <a:r>
              <a:rPr lang="en-US" altLang="zh-CN">
                <a:sym typeface="+mn-ea"/>
              </a:rPr>
              <a:t>“Ps”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】设置标签字体【黑体】大小</a:t>
            </a:r>
            <a:r>
              <a:rPr lang="en-US" altLang="zh-CN">
                <a:sym typeface="+mn-ea"/>
              </a:rPr>
              <a:t>126</a:t>
            </a:r>
            <a:r>
              <a:rPr lang="zh-CN" altLang="en-US">
                <a:sym typeface="+mn-ea"/>
              </a:rPr>
              <a:t>及颜色为</a:t>
            </a:r>
            <a:r>
              <a:rPr lang="en-US" altLang="zh-CN">
                <a:sym typeface="+mn-ea"/>
              </a:rPr>
              <a:t>#</a:t>
            </a:r>
            <a:r>
              <a:rPr lang="en-US" altLang="zh-CN">
                <a:sym typeface="+mn-ea"/>
              </a:rPr>
              <a:t>448fdb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】设置描边像素为</a:t>
            </a: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】设置描边颜色为</a:t>
            </a:r>
            <a:r>
              <a:rPr lang="en-US" altLang="zh-CN">
                <a:sym typeface="+mn-ea"/>
              </a:rPr>
              <a:t>#448fdb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3480" y="2192020"/>
            <a:ext cx="1857375" cy="132397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9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22"/>
</p:tagLst>
</file>

<file path=ppt/tags/tag22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KSO_WM_FULL_TEXT_BEAUTIFY_COPY_ID" val="23"/>
</p:tagLst>
</file>

<file path=ppt/tags/tag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7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13"/>
</p:tagLst>
</file>

<file path=ppt/tags/tag226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  <p:tag name="KSO_WM_FULL_TEXT_BEAUTIFY_COPY_ID" val="15099535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34.xml><?xml version="1.0" encoding="utf-8"?>
<p:tagLst xmlns:p="http://schemas.openxmlformats.org/presentationml/2006/main">
  <p:tag name="KSO_WM_FULL_TEXT_BEAUTIFY_COPY_ID" val="4"/>
</p:tagLst>
</file>

<file path=ppt/tags/tag235.xml><?xml version="1.0" encoding="utf-8"?>
<p:tagLst xmlns:p="http://schemas.openxmlformats.org/presentationml/2006/main">
  <p:tag name="KSO_WM_FULL_TEXT_BEAUTIFY_COPY_ID" val="5"/>
</p:tagLst>
</file>

<file path=ppt/tags/tag236.xml><?xml version="1.0" encoding="utf-8"?>
<p:tagLst xmlns:p="http://schemas.openxmlformats.org/presentationml/2006/main">
  <p:tag name="KSO_WM_FULL_TEXT_BEAUTIFY_COPY_ID" val="6"/>
</p:tagLst>
</file>

<file path=ppt/tags/tag237.xml><?xml version="1.0" encoding="utf-8"?>
<p:tagLst xmlns:p="http://schemas.openxmlformats.org/presentationml/2006/main">
  <p:tag name="KSO_WM_FULL_TEXT_BEAUTIFY_COPY_ID" val="7"/>
</p:tagLst>
</file>

<file path=ppt/tags/tag238.xml><?xml version="1.0" encoding="utf-8"?>
<p:tagLst xmlns:p="http://schemas.openxmlformats.org/presentationml/2006/main">
  <p:tag name="KSO_WM_FULL_TEXT_BEAUTIFY_COPY_ID" val="9"/>
</p:tagLst>
</file>

<file path=ppt/tags/tag239.xml><?xml version="1.0" encoding="utf-8"?>
<p:tagLst xmlns:p="http://schemas.openxmlformats.org/presentationml/2006/main">
  <p:tag name="KSO_WM_FULL_TEXT_BEAUTIFY_COPY_ID" val="1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44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48.xml><?xml version="1.0" encoding="utf-8"?>
<p:tagLst xmlns:p="http://schemas.openxmlformats.org/presentationml/2006/main">
  <p:tag name="KSO_WM_FULL_TEXT_BEAUTIFY_COPY_ID" val="5"/>
</p:tagLst>
</file>

<file path=ppt/tags/tag249.xml><?xml version="1.0" encoding="utf-8"?>
<p:tagLst xmlns:p="http://schemas.openxmlformats.org/presentationml/2006/main">
  <p:tag name="KSO_WM_FULL_TEXT_BEAUTIFY_COPY_ID" val="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FULL_TEXT_BEAUTIFY_COPY_ID" val="6"/>
</p:tagLst>
</file>

<file path=ppt/tags/tag2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64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55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59.xml><?xml version="1.0" encoding="utf-8"?>
<p:tagLst xmlns:p="http://schemas.openxmlformats.org/presentationml/2006/main">
  <p:tag name="KSO_WM_FULL_TEXT_BEAUTIFY_COPY_ID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15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64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68.xml><?xml version="1.0" encoding="utf-8"?>
<p:tagLst xmlns:p="http://schemas.openxmlformats.org/presentationml/2006/main">
  <p:tag name="KSO_WM_FULL_TEXT_BEAUTIFY_COPY_ID" val="4"/>
</p:tagLst>
</file>

<file path=ppt/tags/tag269.xml><?xml version="1.0" encoding="utf-8"?>
<p:tagLst xmlns:p="http://schemas.openxmlformats.org/presentationml/2006/main">
  <p:tag name="KSO_WM_FULL_TEXT_BEAUTIFY_COPY_ID" val="5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FULL_TEXT_BEAUTIFY_COPY_ID" val="6"/>
</p:tagLst>
</file>

<file path=ppt/tags/tag27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4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75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79.xml><?xml version="1.0" encoding="utf-8"?>
<p:tagLst xmlns:p="http://schemas.openxmlformats.org/presentationml/2006/main">
  <p:tag name="KSO_WM_FULL_TEXT_BEAUTIFY_COPY_ID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FULL_TEXT_BEAUTIFY_COPY_ID" val="4"/>
</p:tagLst>
</file>

<file path=ppt/tags/tag28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6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294.xml><?xml version="1.0" encoding="utf-8"?>
<p:tagLst xmlns:p="http://schemas.openxmlformats.org/presentationml/2006/main">
  <p:tag name="KSO_WM_FULL_TEXT_BEAUTIFY_COPY_ID" val="4"/>
</p:tagLst>
</file>

<file path=ppt/tags/tag295.xml><?xml version="1.0" encoding="utf-8"?>
<p:tagLst xmlns:p="http://schemas.openxmlformats.org/presentationml/2006/main">
  <p:tag name="KSO_WM_FULL_TEXT_BEAUTIFY_COPY_ID" val="11"/>
</p:tagLst>
</file>

<file path=ppt/tags/tag296.xml><?xml version="1.0" encoding="utf-8"?>
<p:tagLst xmlns:p="http://schemas.openxmlformats.org/presentationml/2006/main">
  <p:tag name="KSO_WM_FULL_TEXT_BEAUTIFY_COPY_ID" val="19"/>
</p:tagLst>
</file>

<file path=ppt/tags/tag297.xml><?xml version="1.0" encoding="utf-8"?>
<p:tagLst xmlns:p="http://schemas.openxmlformats.org/presentationml/2006/main">
  <p:tag name="KSO_WM_FULL_TEXT_BEAUTIFY_COPY_ID" val="20"/>
</p:tagLst>
</file>

<file path=ppt/tags/tag298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11.xml><?xml version="1.0" encoding="utf-8"?>
<p:tagLst xmlns:p="http://schemas.openxmlformats.org/presentationml/2006/main">
  <p:tag name="KSO_WM_FULL_TEXT_BEAUTIFY_COPY_ID" val="4"/>
</p:tagLst>
</file>

<file path=ppt/tags/tag312.xml><?xml version="1.0" encoding="utf-8"?>
<p:tagLst xmlns:p="http://schemas.openxmlformats.org/presentationml/2006/main">
  <p:tag name="KSO_WM_FULL_TEXT_BEAUTIFY_COPY_ID" val="2"/>
</p:tagLst>
</file>

<file path=ppt/tags/tag31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26.xml><?xml version="1.0" encoding="utf-8"?>
<p:tagLst xmlns:p="http://schemas.openxmlformats.org/presentationml/2006/main">
  <p:tag name="KSO_WM_FULL_TEXT_BEAUTIFY_COPY_ID" val="4"/>
</p:tagLst>
</file>

<file path=ppt/tags/tag327.xml><?xml version="1.0" encoding="utf-8"?>
<p:tagLst xmlns:p="http://schemas.openxmlformats.org/presentationml/2006/main">
  <p:tag name="KSO_WM_FULL_TEXT_BEAUTIFY_COPY_ID" val="11"/>
</p:tagLst>
</file>

<file path=ppt/tags/tag328.xml><?xml version="1.0" encoding="utf-8"?>
<p:tagLst xmlns:p="http://schemas.openxmlformats.org/presentationml/2006/main">
  <p:tag name="KSO_WM_FULL_TEXT_BEAUTIFY_COPY_ID" val="19"/>
</p:tagLst>
</file>

<file path=ppt/tags/tag329.xml><?xml version="1.0" encoding="utf-8"?>
<p:tagLst xmlns:p="http://schemas.openxmlformats.org/presentationml/2006/main">
  <p:tag name="KSO_WM_FULL_TEXT_BEAUTIFY_COPY_ID" val="2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43.xml><?xml version="1.0" encoding="utf-8"?>
<p:tagLst xmlns:p="http://schemas.openxmlformats.org/presentationml/2006/main">
  <p:tag name="KSO_WM_FULL_TEXT_BEAUTIFY_COPY_ID" val="4"/>
</p:tagLst>
</file>

<file path=ppt/tags/tag344.xml><?xml version="1.0" encoding="utf-8"?>
<p:tagLst xmlns:p="http://schemas.openxmlformats.org/presentationml/2006/main">
  <p:tag name="KSO_WM_FULL_TEXT_BEAUTIFY_COPY_ID" val="2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48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FULL_TEXT_BEAUTIFY_COPY_ID" val="2"/>
</p:tagLst>
</file>

<file path=ppt/tags/tag351.xml><?xml version="1.0" encoding="utf-8"?>
<p:tagLst xmlns:p="http://schemas.openxmlformats.org/presentationml/2006/main">
  <p:tag name="KSO_WM_FULL_TEXT_BEAUTIFY_COPY_ID" val="6"/>
</p:tagLst>
</file>

<file path=ppt/tags/tag352.xml><?xml version="1.0" encoding="utf-8"?>
<p:tagLst xmlns:p="http://schemas.openxmlformats.org/presentationml/2006/main">
  <p:tag name="KSO_WM_FULL_TEXT_BEAUTIFY_COPY_ID" val="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6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5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58.xml><?xml version="1.0" encoding="utf-8"?>
<p:tagLst xmlns:p="http://schemas.openxmlformats.org/presentationml/2006/main">
  <p:tag name="KSO_WM_FULL_TEXT_BEAUTIFY_COPY_ID" val="3"/>
</p:tagLst>
</file>

<file path=ppt/tags/tag3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7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3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01"/>
</p:tagLst>
</file>

<file path=ppt/tags/tag362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15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感谢支持"/>
  <p:tag name="KSO_WM_UNIT_ISNUMDGMTITLE" val="0"/>
  <p:tag name="KSO_WM_FULL_TEXT_BEAUTIFY_COPY_ID" val="2"/>
</p:tagLst>
</file>

<file path=ppt/tags/tag363.xml><?xml version="1.0" encoding="utf-8"?>
<p:tagLst xmlns:p="http://schemas.openxmlformats.org/presentationml/2006/main">
  <p:tag name="KSO_WM_SLIDE_ID" val="custom20201291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1"/>
  <p:tag name="KSO_WM_SLIDE_LAYOUT" val="a"/>
  <p:tag name="KSO_WM_SLIDE_LAYOUT_CNT" val="1"/>
  <p:tag name="KSO_WM_TEMPLATE_MASTER_TYPE" val="1"/>
  <p:tag name="KSO_WM_TEMPLATE_COLOR_TYPE" val="1"/>
  <p:tag name="KSO_WM_FULL_TEXT_BEAUTIFY_COPY_ID" val="15099540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WPS 演示</Application>
  <PresentationFormat>宽屏</PresentationFormat>
  <Paragraphs>138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Viner Hand ITC</vt:lpstr>
      <vt:lpstr>Segoe UI</vt:lpstr>
      <vt:lpstr>Arial Unicode MS</vt:lpstr>
      <vt:lpstr>Calibri</vt:lpstr>
      <vt:lpstr>Office 主题​​</vt:lpstr>
      <vt:lpstr>1_Office 主题​​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本章已结束，请完成第五章练习题</vt:lpstr>
      <vt:lpstr>感谢支持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194</cp:revision>
  <dcterms:created xsi:type="dcterms:W3CDTF">2019-06-19T02:08:00Z</dcterms:created>
  <dcterms:modified xsi:type="dcterms:W3CDTF">2021-04-14T07:08:26Z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