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409" r:id="rId4"/>
    <p:sldId id="411" r:id="rId5"/>
    <p:sldId id="410" r:id="rId6"/>
    <p:sldId id="420" r:id="rId7"/>
    <p:sldId id="460" r:id="rId8"/>
    <p:sldId id="462" r:id="rId9"/>
    <p:sldId id="413" r:id="rId10"/>
    <p:sldId id="489" r:id="rId11"/>
    <p:sldId id="423" r:id="rId12"/>
    <p:sldId id="490" r:id="rId13"/>
    <p:sldId id="483" r:id="rId14"/>
    <p:sldId id="499" r:id="rId15"/>
    <p:sldId id="500" r:id="rId16"/>
    <p:sldId id="501" r:id="rId17"/>
    <p:sldId id="502" r:id="rId18"/>
    <p:sldId id="505" r:id="rId19"/>
    <p:sldId id="457" r:id="rId20"/>
    <p:sldId id="45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7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jpeg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image" Target="../media/image1.jpeg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image" Target="../media/image5.png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image" Target="../media/image4.jpe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image" Target="../media/image5.png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image" Target="../media/image4.jpe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5" Type="http://schemas.openxmlformats.org/officeDocument/2006/relationships/tags" Target="../tags/tag108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image" Target="../media/image5.png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image" Target="../media/image4.jpe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image" Target="../media/image5.png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image" Target="../media/image4.jpe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image" Target="../media/image5.png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image" Target="../media/image4.jpe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image" Target="../media/image5.png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image" Target="../media/image4.jpeg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image" Target="../media/image2.png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image" Target="../media/image1.jpeg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image" Target="../media/image3.png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image" Target="../media/image3.png"/><Relationship Id="rId11" Type="http://schemas.openxmlformats.org/officeDocument/2006/relationships/image" Target="../media/image5.png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image" Target="../media/image3.png"/><Relationship Id="rId11" Type="http://schemas.openxmlformats.org/officeDocument/2006/relationships/image" Target="../media/image5.png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image" Target="../media/image3.png"/><Relationship Id="rId10" Type="http://schemas.openxmlformats.org/officeDocument/2006/relationships/tags" Target="../tags/tag19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image" Target="../media/image3.png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image" Target="../media/image1.jpeg"/><Relationship Id="rId10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>
            <p:custDataLst>
              <p:tags r:id="rId6"/>
            </p:custDataLst>
          </p:nvPr>
        </p:nvSpPr>
        <p:spPr>
          <a:xfrm>
            <a:off x="2736942" y="2026057"/>
            <a:ext cx="7142517" cy="2764031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7"/>
            </p:custDataLst>
          </p:nvPr>
        </p:nvSpPr>
        <p:spPr>
          <a:xfrm rot="21430005">
            <a:off x="2905214" y="2025417"/>
            <a:ext cx="6857650" cy="283924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9" cstate="email"/>
          <a:srcRect/>
          <a:stretch>
            <a:fillRect/>
          </a:stretch>
        </p:blipFill>
        <p:spPr>
          <a:xfrm>
            <a:off x="98198" y="-42441"/>
            <a:ext cx="4434841" cy="3535680"/>
          </a:xfrm>
          <a:prstGeom prst="rect">
            <a:avLst/>
          </a:prstGeom>
        </p:spPr>
      </p:pic>
      <p:cxnSp>
        <p:nvCxnSpPr>
          <p:cNvPr id="14" name="直接连接符 13"/>
          <p:cNvCxnSpPr/>
          <p:nvPr userDrawn="1">
            <p:custDataLst>
              <p:tags r:id="rId10"/>
            </p:custDataLst>
          </p:nvPr>
        </p:nvCxnSpPr>
        <p:spPr>
          <a:xfrm>
            <a:off x="6228019" y="4118039"/>
            <a:ext cx="4381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>
          <a:xfrm>
            <a:off x="4365592" y="3575336"/>
            <a:ext cx="4161600" cy="496800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3355449" y="2015591"/>
            <a:ext cx="6184800" cy="151591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lnSpc>
                <a:spcPct val="100000"/>
              </a:lnSpc>
              <a:defRPr sz="7800" b="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4673531" y="4285016"/>
            <a:ext cx="1800000" cy="3564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521550" y="4285816"/>
            <a:ext cx="1800000" cy="3564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97822" y="96139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6"/>
            </p:custDataLst>
          </p:nvPr>
        </p:nvSpPr>
        <p:spPr>
          <a:xfrm>
            <a:off x="2524739" y="2026055"/>
            <a:ext cx="7142517" cy="2222687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7"/>
            </p:custDataLst>
          </p:nvPr>
        </p:nvSpPr>
        <p:spPr>
          <a:xfrm rot="21430005">
            <a:off x="2677772" y="2025794"/>
            <a:ext cx="6857650" cy="222268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>
            <p:custDataLst>
              <p:tags r:id="rId8"/>
            </p:custDataLst>
          </p:nvPr>
        </p:nvCxnSpPr>
        <p:spPr>
          <a:xfrm>
            <a:off x="5096952" y="3217730"/>
            <a:ext cx="212596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681731" y="2638688"/>
            <a:ext cx="2829600" cy="554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lnSpc>
                <a:spcPct val="100000"/>
              </a:lnSpc>
              <a:defRPr sz="3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3700941" y="3268225"/>
            <a:ext cx="4791600" cy="69748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8" name="矩形 7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2524739" y="2026056"/>
            <a:ext cx="7142517" cy="17937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 rot="21430005">
            <a:off x="2667173" y="2026056"/>
            <a:ext cx="6857650" cy="1793796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98198" y="0"/>
            <a:ext cx="4434841" cy="35356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52575" y="2339765"/>
            <a:ext cx="4287600" cy="1324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0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9962756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10241280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>
            <a:off x="10519804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0808838" y="6504071"/>
            <a:ext cx="1093602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47094"/>
            <a:ext cx="1126682" cy="89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47094"/>
            <a:ext cx="1126682" cy="89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3"/>
            </p:custDataLst>
          </p:nvPr>
        </p:nvSpPr>
        <p:spPr>
          <a:xfrm>
            <a:off x="295910" y="304800"/>
            <a:ext cx="11607800" cy="6248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76092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98198" y="-42441"/>
            <a:ext cx="2993789" cy="238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12.xml"/><Relationship Id="rId23" Type="http://schemas.openxmlformats.org/officeDocument/2006/relationships/tags" Target="../tags/tag211.xml"/><Relationship Id="rId22" Type="http://schemas.openxmlformats.org/officeDocument/2006/relationships/tags" Target="../tags/tag210.xml"/><Relationship Id="rId21" Type="http://schemas.openxmlformats.org/officeDocument/2006/relationships/tags" Target="../tags/tag209.xml"/><Relationship Id="rId20" Type="http://schemas.openxmlformats.org/officeDocument/2006/relationships/tags" Target="../tags/tag20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0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27.xml"/><Relationship Id="rId8" Type="http://schemas.openxmlformats.org/officeDocument/2006/relationships/tags" Target="../tags/tag326.xml"/><Relationship Id="rId7" Type="http://schemas.openxmlformats.org/officeDocument/2006/relationships/tags" Target="../tags/tag325.xml"/><Relationship Id="rId6" Type="http://schemas.openxmlformats.org/officeDocument/2006/relationships/tags" Target="../tags/tag324.xml"/><Relationship Id="rId5" Type="http://schemas.openxmlformats.org/officeDocument/2006/relationships/tags" Target="../tags/tag323.xml"/><Relationship Id="rId4" Type="http://schemas.openxmlformats.org/officeDocument/2006/relationships/tags" Target="../tags/tag322.xml"/><Relationship Id="rId3" Type="http://schemas.openxmlformats.org/officeDocument/2006/relationships/tags" Target="../tags/tag321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320.xml"/><Relationship Id="rId19" Type="http://schemas.openxmlformats.org/officeDocument/2006/relationships/tags" Target="../tags/tag335.xml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tags" Target="../tags/tag334.xml"/><Relationship Id="rId15" Type="http://schemas.openxmlformats.org/officeDocument/2006/relationships/tags" Target="../tags/tag333.xml"/><Relationship Id="rId14" Type="http://schemas.openxmlformats.org/officeDocument/2006/relationships/tags" Target="../tags/tag332.xml"/><Relationship Id="rId13" Type="http://schemas.openxmlformats.org/officeDocument/2006/relationships/tags" Target="../tags/tag331.xml"/><Relationship Id="rId12" Type="http://schemas.openxmlformats.org/officeDocument/2006/relationships/tags" Target="../tags/tag330.xml"/><Relationship Id="rId11" Type="http://schemas.openxmlformats.org/officeDocument/2006/relationships/tags" Target="../tags/tag329.xml"/><Relationship Id="rId10" Type="http://schemas.openxmlformats.org/officeDocument/2006/relationships/tags" Target="../tags/tag328.xml"/><Relationship Id="rId1" Type="http://schemas.openxmlformats.org/officeDocument/2006/relationships/tags" Target="../tags/tag31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4.xml"/><Relationship Id="rId8" Type="http://schemas.openxmlformats.org/officeDocument/2006/relationships/tags" Target="../tags/tag343.xml"/><Relationship Id="rId7" Type="http://schemas.openxmlformats.org/officeDocument/2006/relationships/tags" Target="../tags/tag342.xml"/><Relationship Id="rId6" Type="http://schemas.openxmlformats.org/officeDocument/2006/relationships/tags" Target="../tags/tag341.xml"/><Relationship Id="rId5" Type="http://schemas.openxmlformats.org/officeDocument/2006/relationships/tags" Target="../tags/tag340.xml"/><Relationship Id="rId4" Type="http://schemas.openxmlformats.org/officeDocument/2006/relationships/tags" Target="../tags/tag339.xml"/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46.xml"/><Relationship Id="rId10" Type="http://schemas.openxmlformats.org/officeDocument/2006/relationships/tags" Target="../tags/tag345.xml"/><Relationship Id="rId1" Type="http://schemas.openxmlformats.org/officeDocument/2006/relationships/tags" Target="../tags/tag33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5.xml"/><Relationship Id="rId8" Type="http://schemas.openxmlformats.org/officeDocument/2006/relationships/tags" Target="../tags/tag354.xml"/><Relationship Id="rId7" Type="http://schemas.openxmlformats.org/officeDocument/2006/relationships/tags" Target="../tags/tag353.xml"/><Relationship Id="rId6" Type="http://schemas.openxmlformats.org/officeDocument/2006/relationships/tags" Target="../tags/tag352.xml"/><Relationship Id="rId5" Type="http://schemas.openxmlformats.org/officeDocument/2006/relationships/tags" Target="../tags/tag351.xml"/><Relationship Id="rId4" Type="http://schemas.openxmlformats.org/officeDocument/2006/relationships/tags" Target="../tags/tag350.xml"/><Relationship Id="rId3" Type="http://schemas.openxmlformats.org/officeDocument/2006/relationships/tags" Target="../tags/tag349.xml"/><Relationship Id="rId2" Type="http://schemas.openxmlformats.org/officeDocument/2006/relationships/tags" Target="../tags/tag348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57.xml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tags" Target="../tags/tag356.xml"/><Relationship Id="rId1" Type="http://schemas.openxmlformats.org/officeDocument/2006/relationships/tags" Target="../tags/tag34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tags" Target="../tags/tag365.xml"/><Relationship Id="rId7" Type="http://schemas.openxmlformats.org/officeDocument/2006/relationships/tags" Target="../tags/tag364.xml"/><Relationship Id="rId6" Type="http://schemas.openxmlformats.org/officeDocument/2006/relationships/tags" Target="../tags/tag363.xml"/><Relationship Id="rId5" Type="http://schemas.openxmlformats.org/officeDocument/2006/relationships/tags" Target="../tags/tag362.xml"/><Relationship Id="rId4" Type="http://schemas.openxmlformats.org/officeDocument/2006/relationships/tags" Target="../tags/tag361.xml"/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66.xml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tags" Target="../tags/tag35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75.xml"/><Relationship Id="rId8" Type="http://schemas.openxmlformats.org/officeDocument/2006/relationships/tags" Target="../tags/tag374.xml"/><Relationship Id="rId7" Type="http://schemas.openxmlformats.org/officeDocument/2006/relationships/tags" Target="../tags/tag373.xml"/><Relationship Id="rId6" Type="http://schemas.openxmlformats.org/officeDocument/2006/relationships/tags" Target="../tags/tag372.xml"/><Relationship Id="rId5" Type="http://schemas.openxmlformats.org/officeDocument/2006/relationships/tags" Target="../tags/tag371.xml"/><Relationship Id="rId4" Type="http://schemas.openxmlformats.org/officeDocument/2006/relationships/tags" Target="../tags/tag370.xml"/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77.xml"/><Relationship Id="rId12" Type="http://schemas.openxmlformats.org/officeDocument/2006/relationships/image" Target="../media/image25.png"/><Relationship Id="rId11" Type="http://schemas.openxmlformats.org/officeDocument/2006/relationships/image" Target="../media/image20.png"/><Relationship Id="rId10" Type="http://schemas.openxmlformats.org/officeDocument/2006/relationships/tags" Target="../tags/tag376.xml"/><Relationship Id="rId1" Type="http://schemas.openxmlformats.org/officeDocument/2006/relationships/tags" Target="../tags/tag36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86.xml"/><Relationship Id="rId8" Type="http://schemas.openxmlformats.org/officeDocument/2006/relationships/tags" Target="../tags/tag385.xml"/><Relationship Id="rId7" Type="http://schemas.openxmlformats.org/officeDocument/2006/relationships/tags" Target="../tags/tag384.xml"/><Relationship Id="rId6" Type="http://schemas.openxmlformats.org/officeDocument/2006/relationships/tags" Target="../tags/tag383.xml"/><Relationship Id="rId5" Type="http://schemas.openxmlformats.org/officeDocument/2006/relationships/tags" Target="../tags/tag382.xml"/><Relationship Id="rId4" Type="http://schemas.openxmlformats.org/officeDocument/2006/relationships/tags" Target="../tags/tag381.xml"/><Relationship Id="rId3" Type="http://schemas.openxmlformats.org/officeDocument/2006/relationships/tags" Target="../tags/tag380.xml"/><Relationship Id="rId2" Type="http://schemas.openxmlformats.org/officeDocument/2006/relationships/tags" Target="../tags/tag37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88.xml"/><Relationship Id="rId10" Type="http://schemas.openxmlformats.org/officeDocument/2006/relationships/tags" Target="../tags/tag387.xml"/><Relationship Id="rId1" Type="http://schemas.openxmlformats.org/officeDocument/2006/relationships/tags" Target="../tags/tag37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97.xml"/><Relationship Id="rId8" Type="http://schemas.openxmlformats.org/officeDocument/2006/relationships/tags" Target="../tags/tag396.xml"/><Relationship Id="rId7" Type="http://schemas.openxmlformats.org/officeDocument/2006/relationships/tags" Target="../tags/tag395.xml"/><Relationship Id="rId6" Type="http://schemas.openxmlformats.org/officeDocument/2006/relationships/tags" Target="../tags/tag394.xml"/><Relationship Id="rId5" Type="http://schemas.openxmlformats.org/officeDocument/2006/relationships/tags" Target="../tags/tag393.xml"/><Relationship Id="rId4" Type="http://schemas.openxmlformats.org/officeDocument/2006/relationships/tags" Target="../tags/tag392.xml"/><Relationship Id="rId3" Type="http://schemas.openxmlformats.org/officeDocument/2006/relationships/tags" Target="../tags/tag391.xml"/><Relationship Id="rId2" Type="http://schemas.openxmlformats.org/officeDocument/2006/relationships/tags" Target="../tags/tag390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99.xml"/><Relationship Id="rId10" Type="http://schemas.openxmlformats.org/officeDocument/2006/relationships/tags" Target="../tags/tag398.xml"/><Relationship Id="rId1" Type="http://schemas.openxmlformats.org/officeDocument/2006/relationships/tags" Target="../tags/tag38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1.xml"/><Relationship Id="rId1" Type="http://schemas.openxmlformats.org/officeDocument/2006/relationships/tags" Target="../tags/tag40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403.xml"/><Relationship Id="rId1" Type="http://schemas.openxmlformats.org/officeDocument/2006/relationships/tags" Target="../tags/tag40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7" Type="http://schemas.openxmlformats.org/officeDocument/2006/relationships/slideLayout" Target="../slideLayouts/slideLayout17.xml"/><Relationship Id="rId16" Type="http://schemas.openxmlformats.org/officeDocument/2006/relationships/tags" Target="../tags/tag230.xml"/><Relationship Id="rId15" Type="http://schemas.openxmlformats.org/officeDocument/2006/relationships/tags" Target="../tags/tag229.xml"/><Relationship Id="rId14" Type="http://schemas.openxmlformats.org/officeDocument/2006/relationships/tags" Target="../tags/tag228.xml"/><Relationship Id="rId13" Type="http://schemas.openxmlformats.org/officeDocument/2006/relationships/tags" Target="../tags/tag227.xml"/><Relationship Id="rId12" Type="http://schemas.openxmlformats.org/officeDocument/2006/relationships/tags" Target="../tags/tag226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42.xml"/><Relationship Id="rId14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8.png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tags" Target="../tags/tag23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51.xml"/><Relationship Id="rId1" Type="http://schemas.openxmlformats.org/officeDocument/2006/relationships/tags" Target="../tags/tag24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tags" Target="../tags/tag258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62.xml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tags" Target="../tags/tag261.xml"/><Relationship Id="rId1" Type="http://schemas.openxmlformats.org/officeDocument/2006/relationships/tags" Target="../tags/tag25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270.xml"/><Relationship Id="rId7" Type="http://schemas.openxmlformats.org/officeDocument/2006/relationships/tags" Target="../tags/tag269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71.xml"/><Relationship Id="rId1" Type="http://schemas.openxmlformats.org/officeDocument/2006/relationships/tags" Target="../tags/tag26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286.xml"/><Relationship Id="rId15" Type="http://schemas.openxmlformats.org/officeDocument/2006/relationships/image" Target="../media/image16.png"/><Relationship Id="rId14" Type="http://schemas.openxmlformats.org/officeDocument/2006/relationships/tags" Target="../tags/tag285.xml"/><Relationship Id="rId13" Type="http://schemas.openxmlformats.org/officeDocument/2006/relationships/tags" Target="../tags/tag284.xml"/><Relationship Id="rId12" Type="http://schemas.openxmlformats.org/officeDocument/2006/relationships/tags" Target="../tags/tag283.xml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95.xml"/><Relationship Id="rId8" Type="http://schemas.openxmlformats.org/officeDocument/2006/relationships/tags" Target="../tags/tag294.xml"/><Relationship Id="rId7" Type="http://schemas.openxmlformats.org/officeDocument/2006/relationships/tags" Target="../tags/tag293.xml"/><Relationship Id="rId6" Type="http://schemas.openxmlformats.org/officeDocument/2006/relationships/tags" Target="../tags/tag292.xml"/><Relationship Id="rId5" Type="http://schemas.openxmlformats.org/officeDocument/2006/relationships/tags" Target="../tags/tag291.xml"/><Relationship Id="rId4" Type="http://schemas.openxmlformats.org/officeDocument/2006/relationships/tags" Target="../tags/tag290.xml"/><Relationship Id="rId3" Type="http://schemas.openxmlformats.org/officeDocument/2006/relationships/tags" Target="../tags/tag289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88.xml"/><Relationship Id="rId19" Type="http://schemas.openxmlformats.org/officeDocument/2006/relationships/tags" Target="../tags/tag303.xml"/><Relationship Id="rId18" Type="http://schemas.openxmlformats.org/officeDocument/2006/relationships/image" Target="../media/image12.png"/><Relationship Id="rId17" Type="http://schemas.openxmlformats.org/officeDocument/2006/relationships/image" Target="../media/image17.png"/><Relationship Id="rId16" Type="http://schemas.openxmlformats.org/officeDocument/2006/relationships/tags" Target="../tags/tag302.xml"/><Relationship Id="rId15" Type="http://schemas.openxmlformats.org/officeDocument/2006/relationships/tags" Target="../tags/tag301.xml"/><Relationship Id="rId14" Type="http://schemas.openxmlformats.org/officeDocument/2006/relationships/tags" Target="../tags/tag300.xml"/><Relationship Id="rId13" Type="http://schemas.openxmlformats.org/officeDocument/2006/relationships/tags" Target="../tags/tag299.xml"/><Relationship Id="rId12" Type="http://schemas.openxmlformats.org/officeDocument/2006/relationships/tags" Target="../tags/tag298.xml"/><Relationship Id="rId11" Type="http://schemas.openxmlformats.org/officeDocument/2006/relationships/tags" Target="../tags/tag297.xml"/><Relationship Id="rId10" Type="http://schemas.openxmlformats.org/officeDocument/2006/relationships/tags" Target="../tags/tag296.xml"/><Relationship Id="rId1" Type="http://schemas.openxmlformats.org/officeDocument/2006/relationships/tags" Target="../tags/tag28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12.xml"/><Relationship Id="rId8" Type="http://schemas.openxmlformats.org/officeDocument/2006/relationships/tags" Target="../tags/tag311.xml"/><Relationship Id="rId7" Type="http://schemas.openxmlformats.org/officeDocument/2006/relationships/tags" Target="../tags/tag310.xml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4" Type="http://schemas.openxmlformats.org/officeDocument/2006/relationships/tags" Target="../tags/tag307.xml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318.xml"/><Relationship Id="rId14" Type="http://schemas.openxmlformats.org/officeDocument/2006/relationships/tags" Target="../tags/tag317.xml"/><Relationship Id="rId13" Type="http://schemas.openxmlformats.org/officeDocument/2006/relationships/tags" Target="../tags/tag316.xml"/><Relationship Id="rId12" Type="http://schemas.openxmlformats.org/officeDocument/2006/relationships/tags" Target="../tags/tag315.xml"/><Relationship Id="rId11" Type="http://schemas.openxmlformats.org/officeDocument/2006/relationships/tags" Target="../tags/tag314.xml"/><Relationship Id="rId10" Type="http://schemas.openxmlformats.org/officeDocument/2006/relationships/tags" Target="../tags/tag313.xml"/><Relationship Id="rId1" Type="http://schemas.openxmlformats.org/officeDocument/2006/relationships/tags" Target="../tags/tag3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217930"/>
          </a:xfrm>
        </p:spPr>
        <p:txBody>
          <a:bodyPr/>
          <a:p>
            <a:pPr algn="l"/>
            <a:r>
              <a:rPr lang="zh-CN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目录</a:t>
            </a:r>
            <a:endParaRPr lang="zh-CN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2344420"/>
            <a:ext cx="9799320" cy="3460115"/>
          </a:xfrm>
        </p:spPr>
        <p:txBody>
          <a:bodyPr>
            <a:normAutofit fontScale="70000"/>
          </a:bodyPr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photoshop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快速入门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认识图像及工具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图像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的修饰与色彩调整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文字工具应用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形状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工具应用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6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钢笔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工具应用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7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图层、蒙版与通道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应用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8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滤镜的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应用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275" y="938530"/>
            <a:ext cx="11306810" cy="5659755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505" y="302260"/>
            <a:ext cx="11306810" cy="6143625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92696" y="5697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1995170" y="415290"/>
            <a:ext cx="7191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第二章</a:t>
            </a:r>
            <a:r>
              <a:rPr lang="en-US" altLang="zh-CN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扭曲滤镜的应用</a:t>
            </a:r>
            <a:endParaRPr lang="zh-CN" altLang="en-US" sz="2400"/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727075" y="1191895"/>
            <a:ext cx="4161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/>
              <a:t>2.1</a:t>
            </a:r>
            <a:r>
              <a:rPr lang="zh-CN" altLang="en-US" sz="2000" b="1"/>
              <a:t> 使用扭曲滤镜制作放射线条背景</a:t>
            </a:r>
            <a:endParaRPr lang="zh-CN" altLang="en-US" sz="2000" b="1"/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2339340" y="53422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绘制前</a:t>
            </a:r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8007350" y="53422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绘制后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3455" y="1955165"/>
            <a:ext cx="4956175" cy="27863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2010" y="2055495"/>
            <a:ext cx="4580255" cy="2585085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275" y="938530"/>
            <a:ext cx="11306810" cy="5659755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505" y="302260"/>
            <a:ext cx="11306810" cy="6143625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92696" y="5697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7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8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995170" y="415290"/>
            <a:ext cx="7191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第二章</a:t>
            </a:r>
            <a:r>
              <a:rPr lang="en-US" altLang="zh-CN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扭曲滤镜的应用</a:t>
            </a:r>
            <a:endParaRPr lang="zh-CN" altLang="en-US" sz="2400"/>
          </a:p>
        </p:txBody>
      </p:sp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835025" y="1088390"/>
            <a:ext cx="8068310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】首先打开</a:t>
            </a:r>
            <a:r>
              <a:rPr lang="en-US" altLang="zh-CN">
                <a:sym typeface="+mn-ea"/>
              </a:rPr>
              <a:t>sc22.jpg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】在右下角中点击新建图层（省略操作）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】选择矩形工具画出一个合适的矩形条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】按住</a:t>
            </a:r>
            <a:r>
              <a:rPr lang="en-US" altLang="zh-CN">
                <a:sym typeface="+mn-ea"/>
              </a:rPr>
              <a:t>Alt</a:t>
            </a:r>
            <a:r>
              <a:rPr lang="zh-CN" altLang="en-US">
                <a:sym typeface="+mn-ea"/>
              </a:rPr>
              <a:t>键，在一定间隔复制一个相同的矩形条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】重复【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】操作，知道矩形条布满画布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】把所有矩形条图层选中并【</a:t>
            </a:r>
            <a:r>
              <a:rPr lang="en-US" altLang="zh-CN">
                <a:sym typeface="+mn-ea"/>
              </a:rPr>
              <a:t>Ctrl+G</a:t>
            </a:r>
            <a:r>
              <a:rPr lang="zh-CN" altLang="en-US">
                <a:sym typeface="+mn-ea"/>
              </a:rPr>
              <a:t>】放图一个组中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】选择组，</a:t>
            </a:r>
            <a:r>
              <a:rPr>
                <a:sym typeface="+mn-ea"/>
              </a:rPr>
              <a:t>点击滤镜--转换为智能滤镜</a:t>
            </a:r>
            <a:endParaRPr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】最后在点击滤镜--扭曲--极坐标，选中从平面到极坐标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】使用文字工具分别输入</a:t>
            </a:r>
            <a:r>
              <a:rPr lang="en-US" altLang="zh-CN">
                <a:sym typeface="+mn-ea"/>
              </a:rPr>
              <a:t>‘</a:t>
            </a:r>
            <a:r>
              <a:rPr lang="zh-CN" altLang="en-US">
                <a:sym typeface="+mn-ea"/>
              </a:rPr>
              <a:t>双</a:t>
            </a:r>
            <a:r>
              <a:rPr lang="en-US" altLang="zh-CN">
                <a:sym typeface="+mn-ea"/>
              </a:rPr>
              <a:t>11’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‘</a:t>
            </a:r>
            <a:r>
              <a:rPr lang="zh-CN" altLang="en-US">
                <a:sym typeface="+mn-ea"/>
              </a:rPr>
              <a:t>抢先购</a:t>
            </a:r>
            <a:r>
              <a:rPr lang="en-US" altLang="zh-CN">
                <a:sym typeface="+mn-ea"/>
              </a:rPr>
              <a:t>’</a:t>
            </a:r>
            <a:r>
              <a:rPr lang="zh-CN" altLang="en-US">
                <a:sym typeface="+mn-ea"/>
              </a:rPr>
              <a:t>，并设置图层样式及字体样式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】打开</a:t>
            </a:r>
            <a:r>
              <a:rPr lang="en-US" altLang="zh-CN">
                <a:sym typeface="+mn-ea"/>
              </a:rPr>
              <a:t>sc23.jpg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sc24.jpg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sc25.jpg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sc26.jpg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】使用抠图和移动工具把上面四个图片移动到</a:t>
            </a:r>
            <a:r>
              <a:rPr lang="en-US" altLang="zh-CN">
                <a:sym typeface="+mn-ea"/>
              </a:rPr>
              <a:t>sc22.jpg</a:t>
            </a:r>
            <a:r>
              <a:rPr lang="zh-CN" altLang="en-US">
                <a:sym typeface="+mn-ea"/>
              </a:rPr>
              <a:t>中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12</a:t>
            </a:r>
            <a:r>
              <a:rPr lang="zh-CN" altLang="en-US">
                <a:sym typeface="+mn-ea"/>
              </a:rPr>
              <a:t>】打开</a:t>
            </a:r>
            <a:r>
              <a:rPr lang="en-US" altLang="zh-CN">
                <a:sym typeface="+mn-ea"/>
              </a:rPr>
              <a:t>sc27.jpg</a:t>
            </a:r>
            <a:r>
              <a:rPr lang="zh-CN" altLang="en-US">
                <a:sym typeface="+mn-ea"/>
              </a:rPr>
              <a:t>，把图片移动到</a:t>
            </a:r>
            <a:r>
              <a:rPr lang="en-US" altLang="zh-CN">
                <a:sym typeface="+mn-ea"/>
              </a:rPr>
              <a:t>sc22.jpg</a:t>
            </a:r>
            <a:r>
              <a:rPr lang="zh-CN" altLang="en-US">
                <a:sym typeface="+mn-ea"/>
              </a:rPr>
              <a:t>下方并铺满，为其创建图层蒙版；设置前景色黑色背景色白色，选择渐变工具，下拉合适位置</a:t>
            </a:r>
            <a:endParaRPr lang="zh-CN" altLang="en-US">
              <a:sym typeface="+mn-ea"/>
            </a:endParaRPr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69925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第三章</a:t>
            </a:r>
            <a:r>
              <a:rPr lang="en-US" altLang="zh-CN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风格化滤镜的应用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89000" y="1001395"/>
            <a:ext cx="3907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accent2"/>
                </a:solidFill>
              </a:rPr>
              <a:t>3.1 </a:t>
            </a:r>
            <a:r>
              <a:rPr lang="zh-CN" altLang="en-US" sz="2000" b="1">
                <a:solidFill>
                  <a:schemeClr val="accent2"/>
                </a:solidFill>
              </a:rPr>
              <a:t>使用风格化滤镜制作立体背景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2534285" y="578548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制作前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8089900" y="578548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制作后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69810" y="1549400"/>
            <a:ext cx="2282190" cy="42360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2315" y="1624330"/>
            <a:ext cx="2180590" cy="40843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69925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第三章</a:t>
            </a:r>
            <a:r>
              <a:rPr lang="en-US" altLang="zh-CN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风格化滤镜的应用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979805" y="1049655"/>
            <a:ext cx="1034986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】新建一个画布，设置大小为480像素×960像素，分辨率为72像素/英寸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】在右下角中点击新建图层（省略操作）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】在工具栏中选择渐变工具，填充暗红( R147，G10，B22）和红(R255，G5，B22）渐变色。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】</a:t>
            </a:r>
            <a:r>
              <a:rPr>
                <a:sym typeface="+mn-ea"/>
              </a:rPr>
              <a:t>选择菜单“滤镜”→“风格化”→“凸出”，设置好参数，完成立体背景制作。</a:t>
            </a:r>
            <a:endParaRPr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805" y="3218180"/>
            <a:ext cx="4148455" cy="2560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6215" y="2863850"/>
            <a:ext cx="2915285" cy="29152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36585" y="3698240"/>
            <a:ext cx="3093085" cy="124650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69925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第三章</a:t>
            </a:r>
            <a:r>
              <a:rPr lang="en-US" altLang="zh-CN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风格化滤镜的应用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89000" y="1001395"/>
            <a:ext cx="1621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accent2"/>
                </a:solidFill>
              </a:rPr>
              <a:t>3.2 </a:t>
            </a:r>
            <a:r>
              <a:rPr lang="zh-CN" altLang="en-US" sz="2000" b="1">
                <a:solidFill>
                  <a:schemeClr val="accent2"/>
                </a:solidFill>
              </a:rPr>
              <a:t>合成海报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2534285" y="578548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制作前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8089900" y="578548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制作后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6915" y="1549400"/>
            <a:ext cx="2282190" cy="42360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36790" y="1400175"/>
            <a:ext cx="2190115" cy="43853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275" y="938530"/>
            <a:ext cx="11306810" cy="5659755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505" y="302260"/>
            <a:ext cx="11306810" cy="6143625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92696" y="5697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7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8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995170" y="415290"/>
            <a:ext cx="7191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第二章</a:t>
            </a:r>
            <a:r>
              <a:rPr lang="en-US" altLang="zh-CN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扭曲滤镜的应用</a:t>
            </a:r>
            <a:endParaRPr lang="zh-CN" altLang="en-US" sz="2400"/>
          </a:p>
        </p:txBody>
      </p:sp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835025" y="1088390"/>
            <a:ext cx="82784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】在风格化的素材中操作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】在右下角中点击新建图层（省略操作）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】使用文字工具按照图片输入，并设置合适的图层样式以及字体样式（省略）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69925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第四章</a:t>
            </a:r>
            <a:r>
              <a:rPr lang="en-US" altLang="zh-CN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模糊和渲染滤镜的应用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89000" y="1001395"/>
            <a:ext cx="4923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accent2"/>
                </a:solidFill>
              </a:rPr>
              <a:t>4.1 </a:t>
            </a:r>
            <a:r>
              <a:rPr lang="zh-CN" altLang="en-US" sz="2000" b="1">
                <a:solidFill>
                  <a:schemeClr val="accent2"/>
                </a:solidFill>
              </a:rPr>
              <a:t>使用模糊和镜头光晕滤镜制作动感背景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2534285" y="578548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制作前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8089900" y="578548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制作后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2357755"/>
            <a:ext cx="10412095" cy="1127125"/>
          </a:xfrm>
        </p:spPr>
        <p:txBody>
          <a:bodyPr/>
          <a:p>
            <a:r>
              <a:rPr lang="zh-CN" altLang="zh-CN" sz="4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本章已结束，请完成第八章练习题</a:t>
            </a:r>
            <a:endParaRPr lang="zh-CN" altLang="zh-CN" sz="4800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感谢支持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3058795" y="2680335"/>
            <a:ext cx="4831080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4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像素化和锐化滤镜的应用</a:t>
            </a:r>
            <a:endParaRPr lang="zh-CN" altLang="en-US" sz="24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117725" y="2593975"/>
            <a:ext cx="1158875" cy="69532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/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01.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3058795" y="4156710"/>
            <a:ext cx="426783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4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风格化滤镜的应用</a:t>
            </a:r>
            <a:endParaRPr lang="zh-CN" altLang="en-US" sz="24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2146935" y="4081145"/>
            <a:ext cx="1021715" cy="69532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/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03.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062638" y="724685"/>
            <a:ext cx="2676673" cy="98442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 rot="21097668">
            <a:off x="1110935" y="724685"/>
            <a:ext cx="2569919" cy="984426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8"/>
            </p:custDataLst>
          </p:nvPr>
        </p:nvSpPr>
        <p:spPr>
          <a:xfrm>
            <a:off x="1460909" y="855372"/>
            <a:ext cx="1706880" cy="1014730"/>
          </a:xfrm>
          <a:prstGeom prst="rect">
            <a:avLst/>
          </a:prstGeom>
          <a:noFill/>
        </p:spPr>
        <p:txBody>
          <a:bodyPr vert="horz" wrap="square" rtlCol="0">
            <a:normAutofit fontScale="70000"/>
          </a:bodyPr>
          <a:lstStyle/>
          <a:p>
            <a:pPr algn="ctr"/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第</a:t>
            </a:r>
            <a:r>
              <a:rPr lang="en-US" altLang="zh-CN" sz="6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7</a:t>
            </a:r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章</a:t>
            </a:r>
            <a:endParaRPr lang="zh-CN" altLang="en-US" sz="60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3058795" y="3385820"/>
            <a:ext cx="4831080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4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扭曲滤镜的应用</a:t>
            </a:r>
            <a:endParaRPr lang="zh-CN" altLang="en-US" sz="24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2117725" y="3385820"/>
            <a:ext cx="1158875" cy="69532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02.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1213768" y="906930"/>
            <a:ext cx="2676673" cy="98442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54500" y="1001395"/>
            <a:ext cx="5262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4000">
                <a:solidFill>
                  <a:schemeClr val="accent1">
                    <a:lumMod val="50000"/>
                  </a:schemeClr>
                </a:solidFill>
              </a:rPr>
              <a:t>图层、蒙版与通道运用</a:t>
            </a:r>
            <a:endParaRPr lang="zh-CN" altLang="en-US" sz="4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2"/>
            </p:custDataLst>
          </p:nvPr>
        </p:nvSpPr>
        <p:spPr>
          <a:xfrm>
            <a:off x="2146935" y="4776470"/>
            <a:ext cx="1158875" cy="69532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04.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3"/>
            </p:custDataLst>
          </p:nvPr>
        </p:nvSpPr>
        <p:spPr>
          <a:xfrm>
            <a:off x="3058795" y="4850765"/>
            <a:ext cx="426783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4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模糊和渲染滤镜的应用</a:t>
            </a:r>
            <a:endParaRPr lang="zh-CN" altLang="en-US" sz="24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4"/>
            </p:custDataLst>
          </p:nvPr>
        </p:nvSpPr>
        <p:spPr>
          <a:xfrm>
            <a:off x="2146935" y="5353685"/>
            <a:ext cx="1158875" cy="69532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05.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5"/>
            </p:custDataLst>
          </p:nvPr>
        </p:nvSpPr>
        <p:spPr>
          <a:xfrm>
            <a:off x="3058795" y="5452745"/>
            <a:ext cx="426783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4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绘画类滤镜的应用</a:t>
            </a:r>
            <a:endParaRPr lang="zh-CN" altLang="en-US" sz="24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  <p:custDataLst>
      <p:tags r:id="rId16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69925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第一章</a:t>
            </a:r>
            <a:r>
              <a:rPr lang="en-US" altLang="zh-CN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2665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像素化和锐化滤镜的应用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89000" y="1001395"/>
            <a:ext cx="4923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accent2"/>
                </a:solidFill>
              </a:rPr>
              <a:t>1.1 </a:t>
            </a:r>
            <a:r>
              <a:rPr lang="zh-CN" altLang="en-US" sz="2000" b="1">
                <a:solidFill>
                  <a:schemeClr val="accent2"/>
                </a:solidFill>
              </a:rPr>
              <a:t>使用像素化滤镜制作三角形栅格化背景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2764155" y="5095875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制作前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8204835" y="5038090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制作后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880235" y="2496185"/>
            <a:ext cx="3657600" cy="2000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27785" y="1936115"/>
            <a:ext cx="4901565" cy="27425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07785" y="1936115"/>
            <a:ext cx="4739005" cy="274256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774065" y="98806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第一章</a:t>
            </a:r>
            <a:r>
              <a:rPr lang="en-US" altLang="zh-CN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像素化和锐化滤镜的应用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774065" y="1239520"/>
            <a:ext cx="637794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1</a:t>
            </a:r>
            <a:r>
              <a:rPr lang="zh-CN" altLang="en-US"/>
              <a:t>】首先打开图片</a:t>
            </a:r>
            <a:r>
              <a:rPr lang="en-US" altLang="zh-CN"/>
              <a:t>sc19.jpg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2</a:t>
            </a:r>
            <a:r>
              <a:rPr lang="zh-CN" altLang="en-US"/>
              <a:t>】在右下角中点击新建图层</a:t>
            </a:r>
            <a:r>
              <a:rPr lang="zh-CN" altLang="en-US">
                <a:sym typeface="+mn-ea"/>
              </a:rPr>
              <a:t>（省略操作）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3</a:t>
            </a:r>
            <a:r>
              <a:rPr lang="zh-CN" altLang="en-US"/>
              <a:t>】在菜单栏选项中选择滤镜</a:t>
            </a:r>
            <a:r>
              <a:rPr lang="en-US" altLang="zh-CN"/>
              <a:t>——</a:t>
            </a:r>
            <a:r>
              <a:rPr lang="zh-CN" altLang="en-US"/>
              <a:t>像素化</a:t>
            </a:r>
            <a:r>
              <a:rPr lang="en-US" altLang="zh-CN"/>
              <a:t>——</a:t>
            </a:r>
            <a:r>
              <a:rPr lang="zh-CN" altLang="en-US"/>
              <a:t>马赛克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4</a:t>
            </a:r>
            <a:r>
              <a:rPr lang="zh-CN" altLang="en-US"/>
              <a:t>】单元格大小设置为</a:t>
            </a:r>
            <a:r>
              <a:rPr lang="en-US" altLang="zh-CN"/>
              <a:t>44</a:t>
            </a:r>
            <a:r>
              <a:rPr lang="zh-CN" altLang="en-US"/>
              <a:t>（根据自己需求定义）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5</a:t>
            </a:r>
            <a:r>
              <a:rPr lang="zh-CN" altLang="en-US"/>
              <a:t>】复制一个新的马赛克图层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6</a:t>
            </a:r>
            <a:r>
              <a:rPr lang="zh-CN" altLang="en-US"/>
              <a:t>】把新的图层自由变换</a:t>
            </a:r>
            <a:r>
              <a:rPr lang="en-US" altLang="zh-CN"/>
              <a:t>45</a:t>
            </a:r>
            <a:r>
              <a:rPr lang="zh-CN" altLang="en-US"/>
              <a:t>度并调整图层大小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7</a:t>
            </a:r>
            <a:r>
              <a:rPr lang="zh-CN" altLang="en-US"/>
              <a:t>】把原来的图层自由变换</a:t>
            </a:r>
            <a:r>
              <a:rPr lang="en-US" altLang="zh-CN"/>
              <a:t>135</a:t>
            </a:r>
            <a:r>
              <a:rPr lang="zh-CN" altLang="en-US"/>
              <a:t>度</a:t>
            </a:r>
            <a:r>
              <a:rPr lang="zh-CN" altLang="en-US">
                <a:sym typeface="+mn-ea"/>
              </a:rPr>
              <a:t>并调整图层大小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en-US" altLang="zh-CN"/>
              <a:t>8</a:t>
            </a:r>
            <a:r>
              <a:rPr lang="zh-CN" altLang="en-US"/>
              <a:t>】选中新的图层，在上方类型中选择正片叠底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4175" y="1191895"/>
            <a:ext cx="1732915" cy="491871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69925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第一章</a:t>
            </a:r>
            <a:r>
              <a:rPr lang="en-US" altLang="zh-CN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像素化和锐化滤镜的应用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60425" y="1001395"/>
            <a:ext cx="3907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chemeClr val="accent2"/>
                </a:solidFill>
              </a:rPr>
              <a:t>1.2 </a:t>
            </a:r>
            <a:r>
              <a:rPr lang="zh-CN" altLang="en-US" sz="2000" b="1">
                <a:solidFill>
                  <a:schemeClr val="accent2"/>
                </a:solidFill>
              </a:rPr>
              <a:t>使用锐化滤镜提高商品清晰度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2680970" y="5756910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制作前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8161020" y="5756910"/>
            <a:ext cx="1360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制作后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6900" y="1400175"/>
            <a:ext cx="3236595" cy="4292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910" y="2388870"/>
            <a:ext cx="2035175" cy="25438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43300" y="2274570"/>
            <a:ext cx="2051050" cy="277241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88975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95" y="147320"/>
            <a:ext cx="11322685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第一章</a:t>
            </a:r>
            <a:r>
              <a:rPr lang="en-US" altLang="zh-CN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66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像素化和锐化滤镜的应用</a:t>
            </a:r>
            <a:endParaRPr lang="zh-CN" altLang="en-US" sz="2665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1339850" y="1517650"/>
            <a:ext cx="665480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】首先打开文件</a:t>
            </a:r>
            <a:r>
              <a:rPr lang="en-US" altLang="zh-CN">
                <a:sym typeface="+mn-ea"/>
              </a:rPr>
              <a:t>sc21.jpg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】使用抠图工具抠取商品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】把商品移动到栅格化背景图中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】调整合适大小和位置后，选择滤镜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锐化</a:t>
            </a:r>
            <a:r>
              <a:rPr lang="en-US" altLang="zh-CN">
                <a:sym typeface="+mn-ea"/>
              </a:rPr>
              <a:t>——USM</a:t>
            </a:r>
            <a:r>
              <a:rPr lang="zh-CN" altLang="en-US">
                <a:sym typeface="+mn-ea"/>
              </a:rPr>
              <a:t>锐化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】为了加强效果，重复执行两次第【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】步操作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4650" y="1191895"/>
            <a:ext cx="3257550" cy="39528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275" y="938530"/>
            <a:ext cx="11306810" cy="5659755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505" y="302260"/>
            <a:ext cx="11306810" cy="6143625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92696" y="5697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1995170" y="415290"/>
            <a:ext cx="7191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第一章</a:t>
            </a:r>
            <a:r>
              <a:rPr lang="en-US" altLang="zh-CN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像素化和锐化滤镜的应用</a:t>
            </a:r>
            <a:endParaRPr lang="zh-CN" altLang="en-US" sz="24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727075" y="1191895"/>
            <a:ext cx="22713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/>
              <a:t>什么是</a:t>
            </a:r>
            <a:r>
              <a:rPr lang="en-US" altLang="zh-CN" sz="2000" b="1"/>
              <a:t>USM</a:t>
            </a:r>
            <a:r>
              <a:rPr lang="zh-CN" altLang="en-US" sz="2000" b="1"/>
              <a:t>锐化？</a:t>
            </a:r>
            <a:endParaRPr lang="zh-CN" altLang="en-US" sz="20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6160" y="1906905"/>
            <a:ext cx="7409180" cy="336677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275" y="938530"/>
            <a:ext cx="11306810" cy="5659755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505" y="302260"/>
            <a:ext cx="11306810" cy="6143625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92696" y="5697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1995170" y="415290"/>
            <a:ext cx="7191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第一章</a:t>
            </a:r>
            <a:r>
              <a:rPr lang="en-US" altLang="zh-CN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像素化和锐化滤镜的应用</a:t>
            </a:r>
            <a:endParaRPr lang="zh-CN" altLang="en-US" sz="2400" b="1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727075" y="1156335"/>
            <a:ext cx="1621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 b="1">
                <a:solidFill>
                  <a:schemeClr val="accent2"/>
                </a:solidFill>
                <a:sym typeface="+mn-ea"/>
              </a:rPr>
              <a:t>1.3 </a:t>
            </a:r>
            <a:r>
              <a:rPr lang="zh-CN" altLang="en-US" sz="2000" b="1">
                <a:solidFill>
                  <a:schemeClr val="accent2"/>
                </a:solidFill>
                <a:sym typeface="+mn-ea"/>
              </a:rPr>
              <a:t>合成图片</a:t>
            </a:r>
            <a:endParaRPr lang="zh-CN" altLang="en-US" sz="20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2119630" y="56597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绘制前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6"/>
            </p:custDataLst>
          </p:nvPr>
        </p:nvSpPr>
        <p:spPr>
          <a:xfrm>
            <a:off x="7949565" y="56597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绘制后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09130" y="1555115"/>
            <a:ext cx="3110865" cy="410019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07160" y="1671955"/>
            <a:ext cx="3236595" cy="3848735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275" y="938530"/>
            <a:ext cx="11306810" cy="5659755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505" y="302260"/>
            <a:ext cx="11306810" cy="6143625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92696" y="5697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1995170" y="415290"/>
            <a:ext cx="7191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第一章</a:t>
            </a:r>
            <a:r>
              <a:rPr lang="en-US" altLang="zh-CN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.</a:t>
            </a:r>
            <a:r>
              <a:rPr lang="zh-CN" altLang="en-US" sz="2400" b="1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像素化和锐化滤镜的应用</a:t>
            </a:r>
            <a:endParaRPr lang="zh-CN" altLang="en-US" sz="2400"/>
          </a:p>
        </p:txBody>
      </p:sp>
      <p:sp>
        <p:nvSpPr>
          <p:cNvPr id="2" name="文本框 1"/>
          <p:cNvSpPr txBox="1"/>
          <p:nvPr>
            <p:custDataLst>
              <p:tags r:id="rId14"/>
            </p:custDataLst>
          </p:nvPr>
        </p:nvSpPr>
        <p:spPr>
          <a:xfrm>
            <a:off x="882650" y="1354455"/>
            <a:ext cx="876617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】使用上面的锐化图层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】使用文字工具在上方输入</a:t>
            </a:r>
            <a:r>
              <a:rPr lang="en-US" altLang="zh-CN">
                <a:sym typeface="+mn-ea"/>
              </a:rPr>
              <a:t>‘</a:t>
            </a:r>
            <a:r>
              <a:rPr lang="zh-CN" altLang="en-US">
                <a:sym typeface="+mn-ea"/>
              </a:rPr>
              <a:t>焕颜美肌</a:t>
            </a:r>
            <a:r>
              <a:rPr lang="en-US" altLang="zh-CN">
                <a:sym typeface="+mn-ea"/>
              </a:rPr>
              <a:t>’</a:t>
            </a:r>
            <a:r>
              <a:rPr lang="zh-CN" altLang="en-US">
                <a:sym typeface="+mn-ea"/>
              </a:rPr>
              <a:t>，并设置图层样式和合适的字体样式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】在下方输入</a:t>
            </a:r>
            <a:r>
              <a:rPr lang="en-US" altLang="zh-CN">
                <a:sym typeface="+mn-ea"/>
              </a:rPr>
              <a:t>‘MARUBI’</a:t>
            </a:r>
            <a:r>
              <a:rPr lang="zh-CN" altLang="en-US">
                <a:sym typeface="+mn-ea"/>
              </a:rPr>
              <a:t>品牌</a:t>
            </a:r>
            <a:r>
              <a:rPr lang="en-US" altLang="zh-CN">
                <a:sym typeface="+mn-ea"/>
              </a:rPr>
              <a:t>logo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并设置图层样式和合适的字体样式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】在右边输入</a:t>
            </a:r>
            <a:r>
              <a:rPr lang="en-US" altLang="zh-CN">
                <a:sym typeface="+mn-ea"/>
              </a:rPr>
              <a:t>‘</a:t>
            </a:r>
            <a:r>
              <a:rPr lang="zh-CN" altLang="en-US">
                <a:sym typeface="+mn-ea"/>
              </a:rPr>
              <a:t>全新奢宠白金护肤系列</a:t>
            </a:r>
            <a:r>
              <a:rPr lang="en-US" altLang="zh-CN">
                <a:sym typeface="+mn-ea"/>
              </a:rPr>
              <a:t>’</a:t>
            </a:r>
            <a:r>
              <a:rPr lang="zh-CN" altLang="en-US">
                <a:sym typeface="+mn-ea"/>
              </a:rPr>
              <a:t>，并设置图层样式和合适的字体样式</a:t>
            </a:r>
            <a:endParaRPr lang="en-US" altLang="zh-CN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【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】调整画布大小为</a:t>
            </a:r>
            <a:r>
              <a:rPr lang="en-US" altLang="zh-CN">
                <a:sym typeface="+mn-ea"/>
              </a:rPr>
              <a:t>600</a:t>
            </a:r>
            <a:r>
              <a:rPr lang="zh-CN" altLang="en-US">
                <a:sym typeface="+mn-ea"/>
              </a:rPr>
              <a:t>像素</a:t>
            </a:r>
            <a:r>
              <a:rPr lang="en-US" altLang="zh-CN">
                <a:sym typeface="+mn-ea"/>
              </a:rPr>
              <a:t>*844</a:t>
            </a:r>
            <a:r>
              <a:rPr lang="zh-CN" altLang="en-US">
                <a:sym typeface="+mn-ea"/>
              </a:rPr>
              <a:t>像素</a:t>
            </a:r>
            <a:endParaRPr lang="en-US" altLang="zh-CN">
              <a:sym typeface="+mn-ea"/>
            </a:endParaRPr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2*i*6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2*i*7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29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29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1291"/>
  <p:tag name="KSO_WM_TEMPLATE_THUMBS_INDEX" val="1、8、9、10、11、12、13、15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21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3"/>
</p:tagLst>
</file>

<file path=ppt/tags/tag21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353"/>
</p:tagLst>
</file>

<file path=ppt/tags/tag21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1291_4*l_h_f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  <p:tag name="KSO_WM_FULL_TEXT_BEAUTIFY_COPY_ID" val="8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1291_4*l_h_i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9"/>
</p:tagLst>
</file>

<file path=ppt/tags/tag21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1291_4*l_h_f*1_2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  <p:tag name="KSO_WM_FULL_TEXT_BEAUTIFY_COPY_ID" val="14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1291_4*l_h_i*1_2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15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1291_4*i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  <p:tag name="KSO_WM_FULL_TEXT_BEAUTIFY_COPY_ID" val="5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1291_4*i*2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LINE_FORE_SCHEMECOLOR_INDEX" val="15"/>
  <p:tag name="KSO_WM_UNIT_LINE_FILL_TYPE" val="2"/>
  <p:tag name="KSO_WM_UNIT_TEXT_FILL_FORE_SCHEMECOLOR_INDEX" val="2"/>
  <p:tag name="KSO_WM_UNIT_TEXT_FILL_TYPE" val="1"/>
  <p:tag name="KSO_WM_UNIT_USESOURCEFORMAT_APPLY" val="1"/>
  <p:tag name="KSO_WM_FULL_TEXT_BEAUTIFY_COPY_ID" val="22"/>
</p:tagLst>
</file>

<file path=ppt/tags/tag222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1291_4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  <p:tag name="KSO_WM_FULL_TEXT_BEAUTIFY_COPY_ID" val="23"/>
</p:tagLst>
</file>

<file path=ppt/tags/tag22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1291_4*l_h_f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  <p:tag name="KSO_WM_FULL_TEXT_BEAUTIFY_COPY_ID" val="7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1291_4*l_h_i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10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1291_4*i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  <p:tag name="KSO_WM_FULL_TEXT_BEAUTIFY_COPY_ID" val="13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1291_4*l_h_i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10"/>
</p:tagLst>
</file>

<file path=ppt/tags/tag22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1291_4*l_h_f*1_2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  <p:tag name="KSO_WM_FULL_TEXT_BEAUTIFY_COPY_ID" val="14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1291_4*l_h_i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10"/>
</p:tagLst>
</file>

<file path=ppt/tags/tag22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1291_4*l_h_f*1_2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  <p:tag name="KSO_WM_FULL_TEXT_BEAUTIFY_COPY_ID" val="14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ID" val="custom20201291_4"/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1291"/>
  <p:tag name="KSO_WM_SLIDE_LAYOUT" val="a_l"/>
  <p:tag name="KSO_WM_SLIDE_LAYOUT_CNT" val="1_1"/>
  <p:tag name="KSO_WM_TEMPLATE_MASTER_TYPE" val="1"/>
  <p:tag name="KSO_WM_TEMPLATE_COLOR_TYPE" val="1"/>
  <p:tag name="KSO_WM_FULL_TEXT_BEAUTIFY_COPY_ID" val="150995355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34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38.xml><?xml version="1.0" encoding="utf-8"?>
<p:tagLst xmlns:p="http://schemas.openxmlformats.org/presentationml/2006/main">
  <p:tag name="KSO_WM_FULL_TEXT_BEAUTIFY_COPY_ID" val="4"/>
</p:tagLst>
</file>

<file path=ppt/tags/tag239.xml><?xml version="1.0" encoding="utf-8"?>
<p:tagLst xmlns:p="http://schemas.openxmlformats.org/presentationml/2006/main">
  <p:tag name="KSO_WM_FULL_TEXT_BEAUTIFY_COPY_ID" val="5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FULL_TEXT_BEAUTIFY_COPY_ID" val="6"/>
</p:tagLst>
</file>

<file path=ppt/tags/tag241.xml><?xml version="1.0" encoding="utf-8"?>
<p:tagLst xmlns:p="http://schemas.openxmlformats.org/presentationml/2006/main">
  <p:tag name="KSO_WM_FULL_TEXT_BEAUTIFY_COPY_ID" val="7"/>
</p:tagLst>
</file>

<file path=ppt/tags/tag242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354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46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FULL_TEXT_BEAUTIFY_COPY_ID" val="5"/>
</p:tagLst>
</file>

<file path=ppt/tags/tag251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364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55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59.xml><?xml version="1.0" encoding="utf-8"?>
<p:tagLst xmlns:p="http://schemas.openxmlformats.org/presentationml/2006/main">
  <p:tag name="KSO_WM_FULL_TEXT_BEAUTIFY_COPY_ID" val="4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FULL_TEXT_BEAUTIFY_COPY_ID" val="5"/>
</p:tagLst>
</file>

<file path=ppt/tags/tag261.xml><?xml version="1.0" encoding="utf-8"?>
<p:tagLst xmlns:p="http://schemas.openxmlformats.org/presentationml/2006/main">
  <p:tag name="KSO_WM_FULL_TEXT_BEAUTIFY_COPY_ID" val="6"/>
</p:tagLst>
</file>

<file path=ppt/tags/tag262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404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266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FULL_TEXT_BEAUTIFY_COPY_ID" val="5"/>
</p:tagLst>
</file>

<file path=ppt/tags/tag271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406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FULL_TEXT_BEAUTIFY_COPY_ID" val="5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FULL_TEXT_BEAUTIFY_COPY_ID" val="6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FULL_TEXT_BEAUTIFY_COPY_ID" val="17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FULL_TEXT_BEAUTIFY_COPY_ID" val="7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  <p:tag name="KSO_WM_FULL_TEXT_BEAUTIFY_COPY_ID" val="9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  <p:tag name="KSO_WM_FULL_TEXT_BEAUTIFY_COPY_ID" val="10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  <p:tag name="KSO_WM_FULL_TEXT_BEAUTIFY_COPY_ID" val="15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  <p:tag name="KSO_WM_FULL_TEXT_BEAUTIFY_COPY_ID" val="16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18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21"/>
</p:tagLst>
</file>

<file path=ppt/tags/tag284.xml><?xml version="1.0" encoding="utf-8"?>
<p:tagLst xmlns:p="http://schemas.openxmlformats.org/presentationml/2006/main">
  <p:tag name="KSO_WM_FULL_TEXT_BEAUTIFY_COPY_ID" val="4"/>
</p:tagLst>
</file>

<file path=ppt/tags/tag285.xml><?xml version="1.0" encoding="utf-8"?>
<p:tagLst xmlns:p="http://schemas.openxmlformats.org/presentationml/2006/main">
  <p:tag name="KSO_WM_FULL_TEXT_BEAUTIFY_COPY_ID" val="11"/>
</p:tagLst>
</file>

<file path=ppt/tags/tag286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  <p:tag name="KSO_WM_FULL_TEXT_BEAUTIFY_COPY_ID" val="150995357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FULL_TEXT_BEAUTIFY_COPY_ID" val="5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FULL_TEXT_BEAUTIFY_COPY_ID" val="6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FULL_TEXT_BEAUTIFY_COPY_ID" val="17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FULL_TEXT_BEAUTIFY_COPY_ID" val="7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  <p:tag name="KSO_WM_FULL_TEXT_BEAUTIFY_COPY_ID" val="9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  <p:tag name="KSO_WM_FULL_TEXT_BEAUTIFY_COPY_ID" val="10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  <p:tag name="KSO_WM_FULL_TEXT_BEAUTIFY_COPY_ID" val="15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  <p:tag name="KSO_WM_FULL_TEXT_BEAUTIFY_COPY_ID" val="16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18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21"/>
</p:tagLst>
</file>

<file path=ppt/tags/tag299.xml><?xml version="1.0" encoding="utf-8"?>
<p:tagLst xmlns:p="http://schemas.openxmlformats.org/presentationml/2006/main">
  <p:tag name="KSO_WM_FULL_TEXT_BEAUTIFY_COPY_ID" val="4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FULL_TEXT_BEAUTIFY_COPY_ID" val="11"/>
</p:tagLst>
</file>

<file path=ppt/tags/tag301.xml><?xml version="1.0" encoding="utf-8"?>
<p:tagLst xmlns:p="http://schemas.openxmlformats.org/presentationml/2006/main">
  <p:tag name="KSO_WM_FULL_TEXT_BEAUTIFY_COPY_ID" val="19"/>
</p:tagLst>
</file>

<file path=ppt/tags/tag302.xml><?xml version="1.0" encoding="utf-8"?>
<p:tagLst xmlns:p="http://schemas.openxmlformats.org/presentationml/2006/main">
  <p:tag name="KSO_WM_FULL_TEXT_BEAUTIFY_COPY_ID" val="19"/>
</p:tagLst>
</file>

<file path=ppt/tags/tag303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  <p:tag name="KSO_WM_FULL_TEXT_BEAUTIFY_COPY_ID" val="150995357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FULL_TEXT_BEAUTIFY_COPY_ID" val="5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FULL_TEXT_BEAUTIFY_COPY_ID" val="6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FULL_TEXT_BEAUTIFY_COPY_ID" val="17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FULL_TEXT_BEAUTIFY_COPY_ID" val="7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  <p:tag name="KSO_WM_FULL_TEXT_BEAUTIFY_COPY_ID" val="9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  <p:tag name="KSO_WM_FULL_TEXT_BEAUTIFY_COPY_ID" val="10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  <p:tag name="KSO_WM_FULL_TEXT_BEAUTIFY_COPY_ID" val="15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  <p:tag name="KSO_WM_FULL_TEXT_BEAUTIFY_COPY_ID" val="16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18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21"/>
</p:tagLst>
</file>

<file path=ppt/tags/tag316.xml><?xml version="1.0" encoding="utf-8"?>
<p:tagLst xmlns:p="http://schemas.openxmlformats.org/presentationml/2006/main">
  <p:tag name="KSO_WM_FULL_TEXT_BEAUTIFY_COPY_ID" val="4"/>
</p:tagLst>
</file>

<file path=ppt/tags/tag317.xml><?xml version="1.0" encoding="utf-8"?>
<p:tagLst xmlns:p="http://schemas.openxmlformats.org/presentationml/2006/main">
  <p:tag name="KSO_WM_FULL_TEXT_BEAUTIFY_COPY_ID" val="2"/>
</p:tagLst>
</file>

<file path=ppt/tags/tag318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  <p:tag name="KSO_WM_FULL_TEXT_BEAUTIFY_COPY_ID" val="150995367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FULL_TEXT_BEAUTIFY_COPY_ID" val="5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FULL_TEXT_BEAUTIFY_COPY_ID" val="6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FULL_TEXT_BEAUTIFY_COPY_ID" val="17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  <p:tag name="KSO_WM_FULL_TEXT_BEAUTIFY_COPY_ID" val="7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  <p:tag name="KSO_WM_FULL_TEXT_BEAUTIFY_COPY_ID" val="9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  <p:tag name="KSO_WM_FULL_TEXT_BEAUTIFY_COPY_ID" val="10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  <p:tag name="KSO_WM_FULL_TEXT_BEAUTIFY_COPY_ID" val="15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  <p:tag name="KSO_WM_FULL_TEXT_BEAUTIFY_COPY_ID" val="16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18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21"/>
</p:tagLst>
</file>

<file path=ppt/tags/tag331.xml><?xml version="1.0" encoding="utf-8"?>
<p:tagLst xmlns:p="http://schemas.openxmlformats.org/presentationml/2006/main">
  <p:tag name="KSO_WM_FULL_TEXT_BEAUTIFY_COPY_ID" val="4"/>
</p:tagLst>
</file>

<file path=ppt/tags/tag332.xml><?xml version="1.0" encoding="utf-8"?>
<p:tagLst xmlns:p="http://schemas.openxmlformats.org/presentationml/2006/main">
  <p:tag name="KSO_WM_FULL_TEXT_BEAUTIFY_COPY_ID" val="11"/>
</p:tagLst>
</file>

<file path=ppt/tags/tag333.xml><?xml version="1.0" encoding="utf-8"?>
<p:tagLst xmlns:p="http://schemas.openxmlformats.org/presentationml/2006/main">
  <p:tag name="KSO_WM_FULL_TEXT_BEAUTIFY_COPY_ID" val="19"/>
</p:tagLst>
</file>

<file path=ppt/tags/tag334.xml><?xml version="1.0" encoding="utf-8"?>
<p:tagLst xmlns:p="http://schemas.openxmlformats.org/presentationml/2006/main">
  <p:tag name="KSO_WM_FULL_TEXT_BEAUTIFY_COPY_ID" val="20"/>
</p:tagLst>
</file>

<file path=ppt/tags/tag335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  <p:tag name="KSO_WM_FULL_TEXT_BEAUTIFY_COPY_ID" val="150995357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FULL_TEXT_BEAUTIFY_COPY_ID" val="5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FULL_TEXT_BEAUTIFY_COPY_ID" val="6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FULL_TEXT_BEAUTIFY_COPY_ID" val="17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  <p:tag name="KSO_WM_FULL_TEXT_BEAUTIFY_COPY_ID" val="9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  <p:tag name="KSO_WM_FULL_TEXT_BEAUTIFY_COPY_ID" val="10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18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21"/>
</p:tagLst>
</file>

<file path=ppt/tags/tag344.xml><?xml version="1.0" encoding="utf-8"?>
<p:tagLst xmlns:p="http://schemas.openxmlformats.org/presentationml/2006/main">
  <p:tag name="KSO_WM_FULL_TEXT_BEAUTIFY_COPY_ID" val="4"/>
</p:tagLst>
</file>

<file path=ppt/tags/tag345.xml><?xml version="1.0" encoding="utf-8"?>
<p:tagLst xmlns:p="http://schemas.openxmlformats.org/presentationml/2006/main">
  <p:tag name="KSO_WM_FULL_TEXT_BEAUTIFY_COPY_ID" val="2"/>
</p:tagLst>
</file>

<file path=ppt/tags/tag346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  <p:tag name="KSO_WM_FULL_TEXT_BEAUTIFY_COPY_ID" val="150995367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354.xml><?xml version="1.0" encoding="utf-8"?>
<p:tagLst xmlns:p="http://schemas.openxmlformats.org/presentationml/2006/main">
  <p:tag name="KSO_WM_FULL_TEXT_BEAUTIFY_COPY_ID" val="4"/>
</p:tagLst>
</file>

<file path=ppt/tags/tag355.xml><?xml version="1.0" encoding="utf-8"?>
<p:tagLst xmlns:p="http://schemas.openxmlformats.org/presentationml/2006/main">
  <p:tag name="KSO_WM_FULL_TEXT_BEAUTIFY_COPY_ID" val="5"/>
</p:tagLst>
</file>

<file path=ppt/tags/tag356.xml><?xml version="1.0" encoding="utf-8"?>
<p:tagLst xmlns:p="http://schemas.openxmlformats.org/presentationml/2006/main">
  <p:tag name="KSO_WM_FULL_TEXT_BEAUTIFY_COPY_ID" val="6"/>
</p:tagLst>
</file>

<file path=ppt/tags/tag357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354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361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365.xml><?xml version="1.0" encoding="utf-8"?>
<p:tagLst xmlns:p="http://schemas.openxmlformats.org/presentationml/2006/main">
  <p:tag name="KSO_WM_FULL_TEXT_BEAUTIFY_COPY_ID" val="2"/>
</p:tagLst>
</file>

<file path=ppt/tags/tag366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354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374.xml><?xml version="1.0" encoding="utf-8"?>
<p:tagLst xmlns:p="http://schemas.openxmlformats.org/presentationml/2006/main">
  <p:tag name="KSO_WM_FULL_TEXT_BEAUTIFY_COPY_ID" val="4"/>
</p:tagLst>
</file>

<file path=ppt/tags/tag375.xml><?xml version="1.0" encoding="utf-8"?>
<p:tagLst xmlns:p="http://schemas.openxmlformats.org/presentationml/2006/main">
  <p:tag name="KSO_WM_FULL_TEXT_BEAUTIFY_COPY_ID" val="5"/>
</p:tagLst>
</file>

<file path=ppt/tags/tag376.xml><?xml version="1.0" encoding="utf-8"?>
<p:tagLst xmlns:p="http://schemas.openxmlformats.org/presentationml/2006/main">
  <p:tag name="KSO_WM_FULL_TEXT_BEAUTIFY_COPY_ID" val="6"/>
</p:tagLst>
</file>

<file path=ppt/tags/tag377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354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  <p:tag name="KSO_WM_FULL_TEXT_BEAUTIFY_COPY_ID" val="5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FULL_TEXT_BEAUTIFY_COPY_ID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  <p:tag name="KSO_WM_FULL_TEXT_BEAUTIFY_COPY_ID" val="17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  <p:tag name="KSO_WM_FULL_TEXT_BEAUTIFY_COPY_ID" val="9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  <p:tag name="KSO_WM_FULL_TEXT_BEAUTIFY_COPY_ID" val="10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18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FULL_TEXT_BEAUTIFY_COPY_ID" val="21"/>
</p:tagLst>
</file>

<file path=ppt/tags/tag386.xml><?xml version="1.0" encoding="utf-8"?>
<p:tagLst xmlns:p="http://schemas.openxmlformats.org/presentationml/2006/main">
  <p:tag name="KSO_WM_FULL_TEXT_BEAUTIFY_COPY_ID" val="4"/>
</p:tagLst>
</file>

<file path=ppt/tags/tag387.xml><?xml version="1.0" encoding="utf-8"?>
<p:tagLst xmlns:p="http://schemas.openxmlformats.org/presentationml/2006/main">
  <p:tag name="KSO_WM_FULL_TEXT_BEAUTIFY_COPY_ID" val="2"/>
</p:tagLst>
</file>

<file path=ppt/tags/tag388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  <p:tag name="KSO_WM_FULL_TEXT_BEAUTIFY_COPY_ID" val="150995367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2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1"/>
</p:tagLst>
</file>

<file path=ppt/tags/tag392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0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5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  <p:tag name="KSO_WM_FULL_TEXT_BEAUTIFY_COPY_ID" val="26"/>
</p:tagLst>
</file>

<file path=ppt/tags/tag396.xml><?xml version="1.0" encoding="utf-8"?>
<p:tagLst xmlns:p="http://schemas.openxmlformats.org/presentationml/2006/main">
  <p:tag name="KSO_WM_FULL_TEXT_BEAUTIFY_COPY_ID" val="4"/>
</p:tagLst>
</file>

<file path=ppt/tags/tag397.xml><?xml version="1.0" encoding="utf-8"?>
<p:tagLst xmlns:p="http://schemas.openxmlformats.org/presentationml/2006/main">
  <p:tag name="KSO_WM_FULL_TEXT_BEAUTIFY_COPY_ID" val="5"/>
</p:tagLst>
</file>

<file path=ppt/tags/tag398.xml><?xml version="1.0" encoding="utf-8"?>
<p:tagLst xmlns:p="http://schemas.openxmlformats.org/presentationml/2006/main">
  <p:tag name="KSO_WM_FULL_TEXT_BEAUTIFY_COPY_ID" val="6"/>
</p:tagLst>
</file>

<file path=ppt/tags/tag399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  <p:tag name="KSO_WM_FULL_TEXT_BEAUTIFY_COPY_ID" val="150995354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40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401"/>
</p:tagLst>
</file>

<file path=ppt/tags/tag402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1291_15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PRESET_TEXT" val="感谢支持"/>
  <p:tag name="KSO_WM_UNIT_ISNUMDGMTITLE" val="0"/>
  <p:tag name="KSO_WM_FULL_TEXT_BEAUTIFY_COPY_ID" val="2"/>
</p:tagLst>
</file>

<file path=ppt/tags/tag403.xml><?xml version="1.0" encoding="utf-8"?>
<p:tagLst xmlns:p="http://schemas.openxmlformats.org/presentationml/2006/main">
  <p:tag name="KSO_WM_SLIDE_ID" val="custom20201291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1291"/>
  <p:tag name="KSO_WM_SLIDE_LAYOUT" val="a"/>
  <p:tag name="KSO_WM_SLIDE_LAYOUT_CNT" val="1"/>
  <p:tag name="KSO_WM_TEMPLATE_MASTER_TYPE" val="1"/>
  <p:tag name="KSO_WM_TEMPLATE_COLOR_TYPE" val="1"/>
  <p:tag name="KSO_WM_FULL_TEXT_BEAUTIFY_COPY_ID" val="150995403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07">
      <a:dk1>
        <a:srgbClr val="000000"/>
      </a:dk1>
      <a:lt1>
        <a:srgbClr val="FFFFFF"/>
      </a:lt1>
      <a:dk2>
        <a:srgbClr val="FADFCF"/>
      </a:dk2>
      <a:lt2>
        <a:srgbClr val="FFFFFF"/>
      </a:lt2>
      <a:accent1>
        <a:srgbClr val="73C4CC"/>
      </a:accent1>
      <a:accent2>
        <a:srgbClr val="68BFDA"/>
      </a:accent2>
      <a:accent3>
        <a:srgbClr val="68B3E6"/>
      </a:accent3>
      <a:accent4>
        <a:srgbClr val="82A4EB"/>
      </a:accent4>
      <a:accent5>
        <a:srgbClr val="A68DDF"/>
      </a:accent5>
      <a:accent6>
        <a:srgbClr val="C76FC1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WPS 演示</Application>
  <PresentationFormat>宽屏</PresentationFormat>
  <Paragraphs>158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Wingdings</vt:lpstr>
      <vt:lpstr>幼圆</vt:lpstr>
      <vt:lpstr>汉仪乐喵体W</vt:lpstr>
      <vt:lpstr>Viner Hand ITC</vt:lpstr>
      <vt:lpstr>Arial Unicode MS</vt:lpstr>
      <vt:lpstr>Calibri</vt:lpstr>
      <vt:lpstr>Office 主题​​</vt:lpstr>
      <vt:lpstr>1_Office 主题​​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本章已结束，请完成第八章练习题</vt:lpstr>
      <vt:lpstr>感谢支持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WINJAY</cp:lastModifiedBy>
  <cp:revision>206</cp:revision>
  <dcterms:created xsi:type="dcterms:W3CDTF">2019-06-19T02:08:00Z</dcterms:created>
  <dcterms:modified xsi:type="dcterms:W3CDTF">2021-05-27T08:32:18Z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115E2C35D74841EDB4EACED257E93522</vt:lpwstr>
  </property>
</Properties>
</file>