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409" r:id="rId4"/>
    <p:sldId id="411" r:id="rId5"/>
    <p:sldId id="410" r:id="rId6"/>
    <p:sldId id="413" r:id="rId7"/>
    <p:sldId id="414" r:id="rId8"/>
    <p:sldId id="415" r:id="rId9"/>
    <p:sldId id="41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2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image" Target="../media/image1.jpeg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tags" Target="../tags/tag71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85.xml"/><Relationship Id="rId8" Type="http://schemas.openxmlformats.org/officeDocument/2006/relationships/tags" Target="../tags/tag84.xml"/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image" Target="../media/image1.jpeg"/><Relationship Id="rId10" Type="http://schemas.openxmlformats.org/officeDocument/2006/relationships/tags" Target="../tags/tag86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image" Target="../media/image5.png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image" Target="../media/image4.jpeg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3" Type="http://schemas.openxmlformats.org/officeDocument/2006/relationships/tags" Target="../tags/tag96.xml"/><Relationship Id="rId12" Type="http://schemas.openxmlformats.org/officeDocument/2006/relationships/tags" Target="../tags/tag95.xml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02.xml"/><Relationship Id="rId8" Type="http://schemas.openxmlformats.org/officeDocument/2006/relationships/tags" Target="../tags/tag101.xml"/><Relationship Id="rId7" Type="http://schemas.openxmlformats.org/officeDocument/2006/relationships/image" Target="../media/image5.png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image" Target="../media/image4.jpeg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5" Type="http://schemas.openxmlformats.org/officeDocument/2006/relationships/tags" Target="../tags/tag108.xml"/><Relationship Id="rId14" Type="http://schemas.openxmlformats.org/officeDocument/2006/relationships/tags" Target="../tags/tag107.xml"/><Relationship Id="rId13" Type="http://schemas.openxmlformats.org/officeDocument/2006/relationships/tags" Target="../tags/tag106.xml"/><Relationship Id="rId12" Type="http://schemas.openxmlformats.org/officeDocument/2006/relationships/tags" Target="../tags/tag105.xml"/><Relationship Id="rId11" Type="http://schemas.openxmlformats.org/officeDocument/2006/relationships/tags" Target="../tags/tag104.xml"/><Relationship Id="rId10" Type="http://schemas.openxmlformats.org/officeDocument/2006/relationships/tags" Target="../tags/tag103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image" Target="../media/image5.png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image" Target="../media/image4.jpeg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25.xml"/><Relationship Id="rId8" Type="http://schemas.openxmlformats.org/officeDocument/2006/relationships/tags" Target="../tags/tag124.xml"/><Relationship Id="rId7" Type="http://schemas.openxmlformats.org/officeDocument/2006/relationships/image" Target="../media/image5.png"/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image" Target="../media/image4.jpeg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3" Type="http://schemas.openxmlformats.org/officeDocument/2006/relationships/tags" Target="../tags/tag129.xml"/><Relationship Id="rId12" Type="http://schemas.openxmlformats.org/officeDocument/2006/relationships/tags" Target="../tags/tag128.xml"/><Relationship Id="rId11" Type="http://schemas.openxmlformats.org/officeDocument/2006/relationships/tags" Target="../tags/tag127.xml"/><Relationship Id="rId10" Type="http://schemas.openxmlformats.org/officeDocument/2006/relationships/tags" Target="../tags/tag12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35.xml"/><Relationship Id="rId8" Type="http://schemas.openxmlformats.org/officeDocument/2006/relationships/tags" Target="../tags/tag134.xml"/><Relationship Id="rId7" Type="http://schemas.openxmlformats.org/officeDocument/2006/relationships/image" Target="../media/image5.png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image" Target="../media/image4.jpeg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2" Type="http://schemas.openxmlformats.org/officeDocument/2006/relationships/tags" Target="../tags/tag138.xml"/><Relationship Id="rId11" Type="http://schemas.openxmlformats.org/officeDocument/2006/relationships/tags" Target="../tags/tag137.xml"/><Relationship Id="rId10" Type="http://schemas.openxmlformats.org/officeDocument/2006/relationships/tags" Target="../tags/tag136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tags" Target="../tags/tag143.xml"/><Relationship Id="rId7" Type="http://schemas.openxmlformats.org/officeDocument/2006/relationships/image" Target="../media/image5.png"/><Relationship Id="rId6" Type="http://schemas.openxmlformats.org/officeDocument/2006/relationships/tags" Target="../tags/tag142.xml"/><Relationship Id="rId5" Type="http://schemas.openxmlformats.org/officeDocument/2006/relationships/tags" Target="../tags/tag141.xml"/><Relationship Id="rId4" Type="http://schemas.openxmlformats.org/officeDocument/2006/relationships/image" Target="../media/image4.jpeg"/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1" Type="http://schemas.openxmlformats.org/officeDocument/2006/relationships/tags" Target="../tags/tag146.xml"/><Relationship Id="rId10" Type="http://schemas.openxmlformats.org/officeDocument/2006/relationships/tags" Target="../tags/tag145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52.xml"/><Relationship Id="rId8" Type="http://schemas.openxmlformats.org/officeDocument/2006/relationships/tags" Target="../tags/tag151.xml"/><Relationship Id="rId7" Type="http://schemas.openxmlformats.org/officeDocument/2006/relationships/tags" Target="../tags/tag150.xml"/><Relationship Id="rId6" Type="http://schemas.openxmlformats.org/officeDocument/2006/relationships/image" Target="../media/image2.png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tags" Target="../tags/tag147.xml"/><Relationship Id="rId2" Type="http://schemas.openxmlformats.org/officeDocument/2006/relationships/image" Target="../media/image1.jpeg"/><Relationship Id="rId10" Type="http://schemas.openxmlformats.org/officeDocument/2006/relationships/tags" Target="../tags/tag153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60.xml"/><Relationship Id="rId8" Type="http://schemas.openxmlformats.org/officeDocument/2006/relationships/tags" Target="../tags/tag159.xml"/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tags" Target="../tags/tag154.xml"/><Relationship Id="rId2" Type="http://schemas.openxmlformats.org/officeDocument/2006/relationships/image" Target="../media/image3.png"/><Relationship Id="rId10" Type="http://schemas.openxmlformats.org/officeDocument/2006/relationships/tags" Target="../tags/tag161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7" Type="http://schemas.openxmlformats.org/officeDocument/2006/relationships/tags" Target="../tags/tag166.xml"/><Relationship Id="rId6" Type="http://schemas.openxmlformats.org/officeDocument/2006/relationships/tags" Target="../tags/tag165.xml"/><Relationship Id="rId5" Type="http://schemas.openxmlformats.org/officeDocument/2006/relationships/tags" Target="../tags/tag164.xml"/><Relationship Id="rId4" Type="http://schemas.openxmlformats.org/officeDocument/2006/relationships/tags" Target="../tags/tag163.xml"/><Relationship Id="rId3" Type="http://schemas.openxmlformats.org/officeDocument/2006/relationships/tags" Target="../tags/tag162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73.xml"/><Relationship Id="rId8" Type="http://schemas.openxmlformats.org/officeDocument/2006/relationships/tags" Target="../tags/tag172.xml"/><Relationship Id="rId7" Type="http://schemas.openxmlformats.org/officeDocument/2006/relationships/tags" Target="../tags/tag171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tags" Target="../tags/tag167.xml"/><Relationship Id="rId2" Type="http://schemas.openxmlformats.org/officeDocument/2006/relationships/image" Target="../media/image3.png"/><Relationship Id="rId11" Type="http://schemas.openxmlformats.org/officeDocument/2006/relationships/image" Target="../media/image5.png"/><Relationship Id="rId10" Type="http://schemas.openxmlformats.org/officeDocument/2006/relationships/tags" Target="../tags/tag174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81.xml"/><Relationship Id="rId8" Type="http://schemas.openxmlformats.org/officeDocument/2006/relationships/tags" Target="../tags/tag180.xml"/><Relationship Id="rId7" Type="http://schemas.openxmlformats.org/officeDocument/2006/relationships/tags" Target="../tags/tag179.xml"/><Relationship Id="rId6" Type="http://schemas.openxmlformats.org/officeDocument/2006/relationships/tags" Target="../tags/tag178.xml"/><Relationship Id="rId5" Type="http://schemas.openxmlformats.org/officeDocument/2006/relationships/tags" Target="../tags/tag177.xml"/><Relationship Id="rId4" Type="http://schemas.openxmlformats.org/officeDocument/2006/relationships/tags" Target="../tags/tag176.xml"/><Relationship Id="rId3" Type="http://schemas.openxmlformats.org/officeDocument/2006/relationships/tags" Target="../tags/tag175.xml"/><Relationship Id="rId2" Type="http://schemas.openxmlformats.org/officeDocument/2006/relationships/image" Target="../media/image3.png"/><Relationship Id="rId11" Type="http://schemas.openxmlformats.org/officeDocument/2006/relationships/image" Target="../media/image5.png"/><Relationship Id="rId10" Type="http://schemas.openxmlformats.org/officeDocument/2006/relationships/tags" Target="../tags/tag182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89.xml"/><Relationship Id="rId8" Type="http://schemas.openxmlformats.org/officeDocument/2006/relationships/tags" Target="../tags/tag188.xml"/><Relationship Id="rId7" Type="http://schemas.openxmlformats.org/officeDocument/2006/relationships/tags" Target="../tags/tag187.xml"/><Relationship Id="rId6" Type="http://schemas.openxmlformats.org/officeDocument/2006/relationships/tags" Target="../tags/tag186.xml"/><Relationship Id="rId5" Type="http://schemas.openxmlformats.org/officeDocument/2006/relationships/tags" Target="../tags/tag185.xml"/><Relationship Id="rId4" Type="http://schemas.openxmlformats.org/officeDocument/2006/relationships/tags" Target="../tags/tag184.xml"/><Relationship Id="rId3" Type="http://schemas.openxmlformats.org/officeDocument/2006/relationships/tags" Target="../tags/tag183.xml"/><Relationship Id="rId2" Type="http://schemas.openxmlformats.org/officeDocument/2006/relationships/image" Target="../media/image3.png"/><Relationship Id="rId10" Type="http://schemas.openxmlformats.org/officeDocument/2006/relationships/tags" Target="../tags/tag190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97.xml"/><Relationship Id="rId8" Type="http://schemas.openxmlformats.org/officeDocument/2006/relationships/tags" Target="../tags/tag196.xml"/><Relationship Id="rId7" Type="http://schemas.openxmlformats.org/officeDocument/2006/relationships/tags" Target="../tags/tag195.xml"/><Relationship Id="rId6" Type="http://schemas.openxmlformats.org/officeDocument/2006/relationships/tags" Target="../tags/tag194.xml"/><Relationship Id="rId5" Type="http://schemas.openxmlformats.org/officeDocument/2006/relationships/tags" Target="../tags/tag193.xml"/><Relationship Id="rId4" Type="http://schemas.openxmlformats.org/officeDocument/2006/relationships/tags" Target="../tags/tag192.xml"/><Relationship Id="rId3" Type="http://schemas.openxmlformats.org/officeDocument/2006/relationships/tags" Target="../tags/tag191.xml"/><Relationship Id="rId2" Type="http://schemas.openxmlformats.org/officeDocument/2006/relationships/image" Target="../media/image3.png"/><Relationship Id="rId11" Type="http://schemas.openxmlformats.org/officeDocument/2006/relationships/tags" Target="../tags/tag199.xml"/><Relationship Id="rId10" Type="http://schemas.openxmlformats.org/officeDocument/2006/relationships/tags" Target="../tags/tag198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06.xml"/><Relationship Id="rId8" Type="http://schemas.openxmlformats.org/officeDocument/2006/relationships/tags" Target="../tags/tag205.xml"/><Relationship Id="rId7" Type="http://schemas.openxmlformats.org/officeDocument/2006/relationships/tags" Target="../tags/tag204.xml"/><Relationship Id="rId6" Type="http://schemas.openxmlformats.org/officeDocument/2006/relationships/tags" Target="../tags/tag203.xml"/><Relationship Id="rId5" Type="http://schemas.openxmlformats.org/officeDocument/2006/relationships/tags" Target="../tags/tag202.xml"/><Relationship Id="rId4" Type="http://schemas.openxmlformats.org/officeDocument/2006/relationships/tags" Target="../tags/tag201.xml"/><Relationship Id="rId3" Type="http://schemas.openxmlformats.org/officeDocument/2006/relationships/tags" Target="../tags/tag200.xml"/><Relationship Id="rId2" Type="http://schemas.openxmlformats.org/officeDocument/2006/relationships/image" Target="../media/image1.jpeg"/><Relationship Id="rId10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矩形 6"/>
          <p:cNvSpPr/>
          <p:nvPr userDrawn="1">
            <p:custDataLst>
              <p:tags r:id="rId6"/>
            </p:custDataLst>
          </p:nvPr>
        </p:nvSpPr>
        <p:spPr>
          <a:xfrm>
            <a:off x="2736942" y="2026057"/>
            <a:ext cx="7142517" cy="2764031"/>
          </a:xfrm>
          <a:prstGeom prst="rect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7"/>
            </p:custDataLst>
          </p:nvPr>
        </p:nvSpPr>
        <p:spPr>
          <a:xfrm rot="21430005">
            <a:off x="2905214" y="2025417"/>
            <a:ext cx="6857650" cy="2839247"/>
          </a:xfrm>
          <a:prstGeom prst="rect">
            <a:avLst/>
          </a:prstGeom>
          <a:solidFill>
            <a:schemeClr val="bg2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 rotWithShape="1">
          <a:blip r:embed="rId9" cstate="email"/>
          <a:srcRect/>
          <a:stretch>
            <a:fillRect/>
          </a:stretch>
        </p:blipFill>
        <p:spPr>
          <a:xfrm>
            <a:off x="98198" y="-42441"/>
            <a:ext cx="4434841" cy="3535680"/>
          </a:xfrm>
          <a:prstGeom prst="rect">
            <a:avLst/>
          </a:prstGeom>
        </p:spPr>
      </p:pic>
      <p:cxnSp>
        <p:nvCxnSpPr>
          <p:cNvPr id="14" name="直接连接符 13"/>
          <p:cNvCxnSpPr/>
          <p:nvPr userDrawn="1">
            <p:custDataLst>
              <p:tags r:id="rId10"/>
            </p:custDataLst>
          </p:nvPr>
        </p:nvCxnSpPr>
        <p:spPr>
          <a:xfrm>
            <a:off x="6228019" y="4118039"/>
            <a:ext cx="43815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1"/>
            </p:custDataLst>
          </p:nvPr>
        </p:nvSpPr>
        <p:spPr>
          <a:xfrm>
            <a:off x="4365592" y="3575336"/>
            <a:ext cx="4161600" cy="496800"/>
          </a:xfrm>
        </p:spPr>
        <p:txBody>
          <a:bodyPr lIns="90000" tIns="46800" rIns="90000" bIns="46800" anchor="t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Font typeface="Arial" panose="020B0604020202020204" pitchFamily="34" charset="0"/>
              <a:buNone/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3355449" y="2015591"/>
            <a:ext cx="6184800" cy="1515918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lnSpc>
                <a:spcPct val="100000"/>
              </a:lnSpc>
              <a:defRPr sz="7800" b="0" u="none" strike="noStrike" kern="1200" cap="none" spc="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乐喵体W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4673531" y="4285016"/>
            <a:ext cx="1800000" cy="35640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ctr">
              <a:buNone/>
              <a:defRPr sz="1600"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4" hasCustomPrompt="1"/>
            <p:custDataLst>
              <p:tags r:id="rId14"/>
            </p:custDataLst>
          </p:nvPr>
        </p:nvSpPr>
        <p:spPr>
          <a:xfrm>
            <a:off x="6521550" y="4285816"/>
            <a:ext cx="1800000" cy="35640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ctr">
              <a:buNone/>
              <a:defRPr sz="1600"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2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97822" y="96139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>
            <p:custDataLst>
              <p:tags r:id="rId6"/>
            </p:custDataLst>
          </p:nvPr>
        </p:nvSpPr>
        <p:spPr>
          <a:xfrm>
            <a:off x="2524739" y="2026055"/>
            <a:ext cx="7142517" cy="2222687"/>
          </a:xfrm>
          <a:prstGeom prst="rect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7"/>
            </p:custDataLst>
          </p:nvPr>
        </p:nvSpPr>
        <p:spPr>
          <a:xfrm rot="21430005">
            <a:off x="2677772" y="2025794"/>
            <a:ext cx="6857650" cy="2222687"/>
          </a:xfrm>
          <a:prstGeom prst="rect">
            <a:avLst/>
          </a:prstGeom>
          <a:solidFill>
            <a:schemeClr val="bg2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 userDrawn="1">
            <p:custDataLst>
              <p:tags r:id="rId8"/>
            </p:custDataLst>
          </p:nvPr>
        </p:nvCxnSpPr>
        <p:spPr>
          <a:xfrm>
            <a:off x="5096952" y="3217730"/>
            <a:ext cx="212596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4681731" y="2638688"/>
            <a:ext cx="2829600" cy="554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lnSpc>
                <a:spcPct val="100000"/>
              </a:lnSpc>
              <a:defRPr sz="30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乐喵体W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0"/>
            </p:custDataLst>
          </p:nvPr>
        </p:nvSpPr>
        <p:spPr>
          <a:xfrm>
            <a:off x="3700941" y="3268225"/>
            <a:ext cx="4791600" cy="69748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600" b="0" i="0" u="none" strike="noStrike" kern="1200" cap="none" spc="1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>
              <p:custDataLst>
                <p:tags r:id="rId5"/>
              </p:custDataLst>
            </p:nvPr>
          </p:nvSpPr>
          <p:spPr>
            <a:xfrm>
              <a:off x="292054" y="304775"/>
              <a:ext cx="11607893" cy="62484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>
                <a:latin typeface="Viner Hand ITC" panose="03070502030502020203" charset="0"/>
                <a:cs typeface="Viner Hand ITC" panose="03070502030502020203" charset="0"/>
                <a:sym typeface="+mn-ea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0" y="47094"/>
              <a:ext cx="1126682" cy="898248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2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sp>
          <p:nvSpPr>
            <p:cNvPr id="12" name="矩形 11"/>
            <p:cNvSpPr/>
            <p:nvPr userDrawn="1">
              <p:custDataLst>
                <p:tags r:id="rId5"/>
              </p:custDataLst>
            </p:nvPr>
          </p:nvSpPr>
          <p:spPr>
            <a:xfrm>
              <a:off x="292054" y="304775"/>
              <a:ext cx="11607893" cy="62484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Viner Hand ITC" panose="03070502030502020203" charset="0"/>
                <a:sym typeface="+mn-ea"/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0" y="47094"/>
              <a:ext cx="1126682" cy="898248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2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2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7" name="图片 6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sp>
          <p:nvSpPr>
            <p:cNvPr id="8" name="矩形 7"/>
            <p:cNvSpPr/>
            <p:nvPr userDrawn="1">
              <p:custDataLst>
                <p:tags r:id="rId5"/>
              </p:custDataLst>
            </p:nvPr>
          </p:nvSpPr>
          <p:spPr>
            <a:xfrm>
              <a:off x="292054" y="304775"/>
              <a:ext cx="11607893" cy="62484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>
                <a:latin typeface="Viner Hand ITC" panose="03070502030502020203" charset="0"/>
                <a:cs typeface="Viner Hand ITC" panose="03070502030502020203" charset="0"/>
                <a:sym typeface="+mn-ea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0" y="47094"/>
              <a:ext cx="1126682" cy="898248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>
              <p:custDataLst>
                <p:tags r:id="rId5"/>
              </p:custDataLst>
            </p:nvPr>
          </p:nvSpPr>
          <p:spPr>
            <a:xfrm>
              <a:off x="292054" y="304775"/>
              <a:ext cx="11607893" cy="62484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>
                <a:latin typeface="Viner Hand ITC" panose="03070502030502020203" charset="0"/>
                <a:cs typeface="Viner Hand ITC" panose="03070502030502020203" charset="0"/>
                <a:sym typeface="+mn-ea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0" y="47094"/>
              <a:ext cx="1126682" cy="898248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2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sp>
          <p:nvSpPr>
            <p:cNvPr id="9" name="矩形 8"/>
            <p:cNvSpPr/>
            <p:nvPr userDrawn="1">
              <p:custDataLst>
                <p:tags r:id="rId5"/>
              </p:custDataLst>
            </p:nvPr>
          </p:nvSpPr>
          <p:spPr>
            <a:xfrm>
              <a:off x="292054" y="304775"/>
              <a:ext cx="11607893" cy="62484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>
                <a:latin typeface="Viner Hand ITC" panose="03070502030502020203" charset="0"/>
                <a:cs typeface="Viner Hand ITC" panose="03070502030502020203" charset="0"/>
                <a:sym typeface="+mn-ea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0" y="47094"/>
              <a:ext cx="1126682" cy="898248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2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>
              <a:off x="-1" y="0"/>
              <a:ext cx="12192001" cy="6858000"/>
            </a:xfrm>
            <a:prstGeom prst="rect">
              <a:avLst/>
            </a:prstGeom>
          </p:spPr>
        </p:pic>
        <p:sp>
          <p:nvSpPr>
            <p:cNvPr id="9" name="矩形 8"/>
            <p:cNvSpPr/>
            <p:nvPr userDrawn="1">
              <p:custDataLst>
                <p:tags r:id="rId5"/>
              </p:custDataLst>
            </p:nvPr>
          </p:nvSpPr>
          <p:spPr>
            <a:xfrm>
              <a:off x="292054" y="304775"/>
              <a:ext cx="11607893" cy="62484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>
                <a:latin typeface="Viner Hand ITC" panose="03070502030502020203" charset="0"/>
                <a:cs typeface="Viner Hand ITC" panose="03070502030502020203" charset="0"/>
                <a:sym typeface="+mn-ea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0" y="47094"/>
              <a:ext cx="1126682" cy="898248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3"/>
            </p:custDataLst>
          </p:nvPr>
        </p:nvSpPr>
        <p:spPr>
          <a:xfrm>
            <a:off x="2524739" y="2026056"/>
            <a:ext cx="7142517" cy="1793796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>
            <p:custDataLst>
              <p:tags r:id="rId4"/>
            </p:custDataLst>
          </p:nvPr>
        </p:nvSpPr>
        <p:spPr>
          <a:xfrm rot="21430005">
            <a:off x="2667173" y="2026056"/>
            <a:ext cx="6857650" cy="1793796"/>
          </a:xfrm>
          <a:prstGeom prst="rect">
            <a:avLst/>
          </a:prstGeom>
          <a:solidFill>
            <a:schemeClr val="bg2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 rotWithShape="1">
          <a:blip r:embed="rId6" cstate="email"/>
          <a:srcRect/>
          <a:stretch>
            <a:fillRect/>
          </a:stretch>
        </p:blipFill>
        <p:spPr>
          <a:xfrm>
            <a:off x="98198" y="0"/>
            <a:ext cx="4434841" cy="35356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3952575" y="2339765"/>
            <a:ext cx="4287600" cy="1324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0" i="0" u="none" strike="noStrike" kern="1200" cap="none" spc="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乐喵体W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9962756" y="6504071"/>
            <a:ext cx="189186" cy="1681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10241280" y="6504071"/>
            <a:ext cx="189186" cy="1681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>
            <p:custDataLst>
              <p:tags r:id="rId5"/>
            </p:custDataLst>
          </p:nvPr>
        </p:nvSpPr>
        <p:spPr>
          <a:xfrm>
            <a:off x="10519804" y="6504071"/>
            <a:ext cx="189186" cy="1681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6"/>
            </p:custDataLst>
          </p:nvPr>
        </p:nvSpPr>
        <p:spPr>
          <a:xfrm>
            <a:off x="10808838" y="6504071"/>
            <a:ext cx="1093602" cy="1681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 anchor="ctr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>
            <a:off x="0" y="47094"/>
            <a:ext cx="1126682" cy="89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>
            <a:off x="0" y="47094"/>
            <a:ext cx="1126682" cy="89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3"/>
            </p:custDataLst>
          </p:nvPr>
        </p:nvSpPr>
        <p:spPr>
          <a:xfrm>
            <a:off x="295910" y="304800"/>
            <a:ext cx="11607800" cy="6248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latin typeface="Viner Hand ITC" panose="03070502030502020203" charset="0"/>
              <a:cs typeface="Viner Hand ITC" panose="03070502030502020203" charset="0"/>
              <a:sym typeface="+mn-ea"/>
            </a:endParaRPr>
          </a:p>
        </p:txBody>
      </p:sp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76092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>
            <a:off x="98198" y="-42441"/>
            <a:ext cx="2993789" cy="2386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212.xml"/><Relationship Id="rId23" Type="http://schemas.openxmlformats.org/officeDocument/2006/relationships/tags" Target="../tags/tag211.xml"/><Relationship Id="rId22" Type="http://schemas.openxmlformats.org/officeDocument/2006/relationships/tags" Target="../tags/tag210.xml"/><Relationship Id="rId21" Type="http://schemas.openxmlformats.org/officeDocument/2006/relationships/tags" Target="../tags/tag209.xml"/><Relationship Id="rId20" Type="http://schemas.openxmlformats.org/officeDocument/2006/relationships/tags" Target="../tags/tag208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207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2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15.xml"/><Relationship Id="rId2" Type="http://schemas.openxmlformats.org/officeDocument/2006/relationships/tags" Target="../tags/tag214.xml"/><Relationship Id="rId1" Type="http://schemas.openxmlformats.org/officeDocument/2006/relationships/tags" Target="../tags/tag21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23.xml"/><Relationship Id="rId8" Type="http://schemas.openxmlformats.org/officeDocument/2006/relationships/tags" Target="../tags/tag222.xml"/><Relationship Id="rId7" Type="http://schemas.openxmlformats.org/officeDocument/2006/relationships/tags" Target="../tags/tag221.xml"/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Relationship Id="rId3" Type="http://schemas.openxmlformats.org/officeDocument/2006/relationships/tags" Target="../tags/tag217.xml"/><Relationship Id="rId2" Type="http://schemas.openxmlformats.org/officeDocument/2006/relationships/tags" Target="../tags/tag216.xml"/><Relationship Id="rId18" Type="http://schemas.openxmlformats.org/officeDocument/2006/relationships/slideLayout" Target="../slideLayouts/slideLayout17.xml"/><Relationship Id="rId17" Type="http://schemas.openxmlformats.org/officeDocument/2006/relationships/tags" Target="../tags/tag231.xml"/><Relationship Id="rId16" Type="http://schemas.openxmlformats.org/officeDocument/2006/relationships/tags" Target="../tags/tag230.xml"/><Relationship Id="rId15" Type="http://schemas.openxmlformats.org/officeDocument/2006/relationships/tags" Target="../tags/tag229.xml"/><Relationship Id="rId14" Type="http://schemas.openxmlformats.org/officeDocument/2006/relationships/tags" Target="../tags/tag228.xml"/><Relationship Id="rId13" Type="http://schemas.openxmlformats.org/officeDocument/2006/relationships/tags" Target="../tags/tag227.xml"/><Relationship Id="rId12" Type="http://schemas.openxmlformats.org/officeDocument/2006/relationships/tags" Target="../tags/tag226.xml"/><Relationship Id="rId11" Type="http://schemas.openxmlformats.org/officeDocument/2006/relationships/tags" Target="../tags/tag225.xml"/><Relationship Id="rId10" Type="http://schemas.openxmlformats.org/officeDocument/2006/relationships/tags" Target="../tags/tag224.xml"/><Relationship Id="rId1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39.xml"/><Relationship Id="rId8" Type="http://schemas.openxmlformats.org/officeDocument/2006/relationships/image" Target="../media/image8.png"/><Relationship Id="rId7" Type="http://schemas.openxmlformats.org/officeDocument/2006/relationships/tags" Target="../tags/tag238.xml"/><Relationship Id="rId6" Type="http://schemas.openxmlformats.org/officeDocument/2006/relationships/tags" Target="../tags/tag237.xml"/><Relationship Id="rId5" Type="http://schemas.openxmlformats.org/officeDocument/2006/relationships/tags" Target="../tags/tag236.xml"/><Relationship Id="rId4" Type="http://schemas.openxmlformats.org/officeDocument/2006/relationships/tags" Target="../tags/tag235.xml"/><Relationship Id="rId3" Type="http://schemas.openxmlformats.org/officeDocument/2006/relationships/tags" Target="../tags/tag234.xml"/><Relationship Id="rId2" Type="http://schemas.openxmlformats.org/officeDocument/2006/relationships/tags" Target="../tags/tag233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23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48.xml"/><Relationship Id="rId8" Type="http://schemas.openxmlformats.org/officeDocument/2006/relationships/tags" Target="../tags/tag247.xml"/><Relationship Id="rId7" Type="http://schemas.openxmlformats.org/officeDocument/2006/relationships/tags" Target="../tags/tag246.xml"/><Relationship Id="rId6" Type="http://schemas.openxmlformats.org/officeDocument/2006/relationships/tags" Target="../tags/tag245.xml"/><Relationship Id="rId5" Type="http://schemas.openxmlformats.org/officeDocument/2006/relationships/tags" Target="../tags/tag244.xml"/><Relationship Id="rId4" Type="http://schemas.openxmlformats.org/officeDocument/2006/relationships/tags" Target="../tags/tag243.xml"/><Relationship Id="rId3" Type="http://schemas.openxmlformats.org/officeDocument/2006/relationships/tags" Target="../tags/tag242.xml"/><Relationship Id="rId2" Type="http://schemas.openxmlformats.org/officeDocument/2006/relationships/tags" Target="../tags/tag241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252.xml"/><Relationship Id="rId13" Type="http://schemas.openxmlformats.org/officeDocument/2006/relationships/image" Target="../media/image9.png"/><Relationship Id="rId12" Type="http://schemas.openxmlformats.org/officeDocument/2006/relationships/tags" Target="../tags/tag251.xml"/><Relationship Id="rId11" Type="http://schemas.openxmlformats.org/officeDocument/2006/relationships/tags" Target="../tags/tag250.xml"/><Relationship Id="rId10" Type="http://schemas.openxmlformats.org/officeDocument/2006/relationships/tags" Target="../tags/tag249.xml"/><Relationship Id="rId1" Type="http://schemas.openxmlformats.org/officeDocument/2006/relationships/tags" Target="../tags/tag240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61.xml"/><Relationship Id="rId8" Type="http://schemas.openxmlformats.org/officeDocument/2006/relationships/tags" Target="../tags/tag260.xml"/><Relationship Id="rId7" Type="http://schemas.openxmlformats.org/officeDocument/2006/relationships/tags" Target="../tags/tag259.xml"/><Relationship Id="rId6" Type="http://schemas.openxmlformats.org/officeDocument/2006/relationships/tags" Target="../tags/tag258.xml"/><Relationship Id="rId5" Type="http://schemas.openxmlformats.org/officeDocument/2006/relationships/tags" Target="../tags/tag257.xml"/><Relationship Id="rId4" Type="http://schemas.openxmlformats.org/officeDocument/2006/relationships/tags" Target="../tags/tag256.xml"/><Relationship Id="rId3" Type="http://schemas.openxmlformats.org/officeDocument/2006/relationships/tags" Target="../tags/tag255.xml"/><Relationship Id="rId2" Type="http://schemas.openxmlformats.org/officeDocument/2006/relationships/tags" Target="../tags/tag254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265.xml"/><Relationship Id="rId13" Type="http://schemas.openxmlformats.org/officeDocument/2006/relationships/image" Target="../media/image10.png"/><Relationship Id="rId12" Type="http://schemas.openxmlformats.org/officeDocument/2006/relationships/tags" Target="../tags/tag264.xml"/><Relationship Id="rId11" Type="http://schemas.openxmlformats.org/officeDocument/2006/relationships/tags" Target="../tags/tag263.xml"/><Relationship Id="rId10" Type="http://schemas.openxmlformats.org/officeDocument/2006/relationships/tags" Target="../tags/tag262.xml"/><Relationship Id="rId1" Type="http://schemas.openxmlformats.org/officeDocument/2006/relationships/tags" Target="../tags/tag25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74.xml"/><Relationship Id="rId8" Type="http://schemas.openxmlformats.org/officeDocument/2006/relationships/tags" Target="../tags/tag273.xml"/><Relationship Id="rId7" Type="http://schemas.openxmlformats.org/officeDocument/2006/relationships/tags" Target="../tags/tag272.xml"/><Relationship Id="rId6" Type="http://schemas.openxmlformats.org/officeDocument/2006/relationships/tags" Target="../tags/tag271.xml"/><Relationship Id="rId5" Type="http://schemas.openxmlformats.org/officeDocument/2006/relationships/tags" Target="../tags/tag270.xml"/><Relationship Id="rId4" Type="http://schemas.openxmlformats.org/officeDocument/2006/relationships/tags" Target="../tags/tag269.xml"/><Relationship Id="rId3" Type="http://schemas.openxmlformats.org/officeDocument/2006/relationships/tags" Target="../tags/tag268.xml"/><Relationship Id="rId2" Type="http://schemas.openxmlformats.org/officeDocument/2006/relationships/tags" Target="../tags/tag267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278.xml"/><Relationship Id="rId13" Type="http://schemas.openxmlformats.org/officeDocument/2006/relationships/image" Target="../media/image11.png"/><Relationship Id="rId12" Type="http://schemas.openxmlformats.org/officeDocument/2006/relationships/tags" Target="../tags/tag277.xml"/><Relationship Id="rId11" Type="http://schemas.openxmlformats.org/officeDocument/2006/relationships/tags" Target="../tags/tag276.xml"/><Relationship Id="rId10" Type="http://schemas.openxmlformats.org/officeDocument/2006/relationships/tags" Target="../tags/tag275.xml"/><Relationship Id="rId1" Type="http://schemas.openxmlformats.org/officeDocument/2006/relationships/tags" Target="../tags/tag266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283.xml"/><Relationship Id="rId5" Type="http://schemas.openxmlformats.org/officeDocument/2006/relationships/image" Target="../media/image12.png"/><Relationship Id="rId4" Type="http://schemas.openxmlformats.org/officeDocument/2006/relationships/tags" Target="../tags/tag282.xml"/><Relationship Id="rId3" Type="http://schemas.openxmlformats.org/officeDocument/2006/relationships/tags" Target="../tags/tag281.xml"/><Relationship Id="rId2" Type="http://schemas.openxmlformats.org/officeDocument/2006/relationships/tags" Target="../tags/tag280.xml"/><Relationship Id="rId1" Type="http://schemas.openxmlformats.org/officeDocument/2006/relationships/tags" Target="../tags/tag2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9799320" cy="1217930"/>
          </a:xfrm>
        </p:spPr>
        <p:txBody>
          <a:bodyPr/>
          <a:p>
            <a:pPr algn="l"/>
            <a:r>
              <a:rPr lang="zh-CN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目录</a:t>
            </a:r>
            <a:endParaRPr lang="zh-CN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2344420"/>
            <a:ext cx="9799320" cy="3460115"/>
          </a:xfrm>
        </p:spPr>
        <p:txBody>
          <a:bodyPr>
            <a:normAutofit lnSpcReduction="10000"/>
          </a:bodyPr>
          <a:p>
            <a:pPr algn="l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第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章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——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photoshop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快速入门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第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章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——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认识图像及工具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第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章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——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图像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的基本编辑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第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章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——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待定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3089275" y="2593975"/>
            <a:ext cx="3259455" cy="428625"/>
          </a:xfrm>
          <a:prstGeom prst="rect">
            <a:avLst/>
          </a:prstGeom>
          <a:noFill/>
        </p:spPr>
        <p:txBody>
          <a:bodyPr wrap="square" rtlCol="0">
            <a:normAutofit fontScale="70000"/>
          </a:bodyPr>
          <a:lstStyle/>
          <a:p>
            <a:pPr algn="l"/>
            <a:r>
              <a:rPr lang="zh-CN" altLang="en-US" sz="3000" spc="1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rPr>
              <a:t>认识</a:t>
            </a:r>
            <a:r>
              <a:rPr lang="en-US" altLang="zh-CN" sz="3000" spc="1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rPr>
              <a:t>Photoshop</a:t>
            </a:r>
            <a:endParaRPr lang="zh-CN" altLang="en-US" sz="3000" spc="1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2167890" y="2460625"/>
            <a:ext cx="1158875" cy="695325"/>
          </a:xfrm>
          <a:prstGeom prst="rect">
            <a:avLst/>
          </a:prstGeom>
          <a:noFill/>
        </p:spPr>
        <p:txBody>
          <a:bodyPr wrap="square" rtlCol="0">
            <a:normAutofit fontScale="90000" lnSpcReduction="10000"/>
          </a:bodyPr>
          <a:lstStyle/>
          <a:p>
            <a:pPr algn="ctr"/>
            <a:r>
              <a:rPr lang="en-US" altLang="zh-CN" sz="4400" spc="100" dirty="0">
                <a:solidFill>
                  <a:schemeClr val="accent1"/>
                </a:solidFill>
                <a:latin typeface="Arial" panose="020B0604020202020204" pitchFamily="34" charset="0"/>
                <a:ea typeface="幼圆" panose="02010509060101010101" pitchFamily="49" charset="-122"/>
                <a:cs typeface="微软雅黑" panose="020B0503020204020204" pitchFamily="34" charset="-122"/>
              </a:rPr>
              <a:t>01.</a:t>
            </a:r>
            <a:endParaRPr lang="zh-CN" altLang="en-US" sz="4400" spc="100" dirty="0">
              <a:solidFill>
                <a:schemeClr val="accent1"/>
              </a:solidFill>
              <a:latin typeface="Arial" panose="020B0604020202020204" pitchFamily="34" charset="0"/>
              <a:ea typeface="幼圆" panose="02010509060101010101" pitchFamily="49" charset="-122"/>
              <a:cs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3089275" y="3424555"/>
            <a:ext cx="2515235" cy="483235"/>
          </a:xfrm>
          <a:prstGeom prst="rect">
            <a:avLst/>
          </a:prstGeom>
          <a:noFill/>
        </p:spPr>
        <p:txBody>
          <a:bodyPr wrap="square" rtlCol="0">
            <a:normAutofit fontScale="80000"/>
          </a:bodyPr>
          <a:lstStyle/>
          <a:p>
            <a:pPr algn="ctr"/>
            <a:r>
              <a:rPr lang="zh-CN" altLang="en-US" sz="3000" spc="1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rPr>
              <a:t>查看图像的属性</a:t>
            </a:r>
            <a:endParaRPr lang="zh-CN" altLang="en-US" sz="3000" spc="1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2167255" y="3372485"/>
            <a:ext cx="1159510" cy="689610"/>
          </a:xfrm>
          <a:prstGeom prst="rect">
            <a:avLst/>
          </a:prstGeom>
          <a:noFill/>
        </p:spPr>
        <p:txBody>
          <a:bodyPr wrap="square" rtlCol="0">
            <a:normAutofit fontScale="90000" lnSpcReduction="10000"/>
          </a:bodyPr>
          <a:lstStyle/>
          <a:p>
            <a:pPr algn="ctr"/>
            <a:r>
              <a:rPr lang="en-US" altLang="zh-CN" sz="4400" spc="100" dirty="0">
                <a:solidFill>
                  <a:schemeClr val="accent1"/>
                </a:solidFill>
                <a:latin typeface="Arial" panose="020B0604020202020204" pitchFamily="34" charset="0"/>
                <a:ea typeface="幼圆" panose="02010509060101010101" pitchFamily="49" charset="-122"/>
                <a:cs typeface="微软雅黑" panose="020B0503020204020204" pitchFamily="34" charset="-122"/>
              </a:rPr>
              <a:t>03.</a:t>
            </a:r>
            <a:endParaRPr lang="zh-CN" altLang="en-US" sz="4400" spc="100" dirty="0">
              <a:solidFill>
                <a:schemeClr val="accent1"/>
              </a:solidFill>
              <a:latin typeface="Arial" panose="020B0604020202020204" pitchFamily="34" charset="0"/>
              <a:ea typeface="幼圆" panose="02010509060101010101" pitchFamily="49" charset="-122"/>
              <a:cs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7785100" y="2593975"/>
            <a:ext cx="2810510" cy="4286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 sz="1600" spc="1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rPr>
              <a:t>在</a:t>
            </a:r>
            <a:r>
              <a:rPr lang="en-US" altLang="zh-CN" sz="1600" spc="1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rPr>
              <a:t>Photoshop</a:t>
            </a:r>
            <a:r>
              <a:rPr lang="zh-CN" altLang="en-US" sz="1600" spc="1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rPr>
              <a:t>中打开文件</a:t>
            </a:r>
            <a:endParaRPr lang="zh-CN" altLang="en-US" sz="1600" spc="1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7"/>
            </p:custDataLst>
          </p:nvPr>
        </p:nvSpPr>
        <p:spPr>
          <a:xfrm>
            <a:off x="6883400" y="2460625"/>
            <a:ext cx="1100455" cy="695325"/>
          </a:xfrm>
          <a:prstGeom prst="rect">
            <a:avLst/>
          </a:prstGeom>
          <a:noFill/>
        </p:spPr>
        <p:txBody>
          <a:bodyPr wrap="square" rtlCol="0">
            <a:normAutofit fontScale="90000" lnSpcReduction="10000"/>
          </a:bodyPr>
          <a:lstStyle/>
          <a:p>
            <a:pPr algn="ctr"/>
            <a:r>
              <a:rPr lang="en-US" altLang="zh-CN" sz="4400" spc="100" dirty="0">
                <a:solidFill>
                  <a:schemeClr val="accent1"/>
                </a:solidFill>
                <a:latin typeface="Arial" panose="020B0604020202020204" pitchFamily="34" charset="0"/>
                <a:ea typeface="幼圆" panose="02010509060101010101" pitchFamily="49" charset="-122"/>
                <a:cs typeface="微软雅黑" panose="020B0503020204020204" pitchFamily="34" charset="-122"/>
              </a:rPr>
              <a:t>02.</a:t>
            </a:r>
            <a:endParaRPr lang="zh-CN" altLang="en-US" sz="4400" spc="100" dirty="0">
              <a:solidFill>
                <a:schemeClr val="accent1"/>
              </a:solidFill>
              <a:latin typeface="Arial" panose="020B0604020202020204" pitchFamily="34" charset="0"/>
              <a:ea typeface="幼圆" panose="02010509060101010101" pitchFamily="49" charset="-122"/>
              <a:cs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8"/>
            </p:custDataLst>
          </p:nvPr>
        </p:nvSpPr>
        <p:spPr>
          <a:xfrm>
            <a:off x="7785100" y="3329305"/>
            <a:ext cx="2515235" cy="526415"/>
          </a:xfrm>
          <a:prstGeom prst="rect">
            <a:avLst/>
          </a:prstGeom>
          <a:noFill/>
        </p:spPr>
        <p:txBody>
          <a:bodyPr wrap="square" rtlCol="0">
            <a:normAutofit fontScale="80000"/>
          </a:bodyPr>
          <a:lstStyle/>
          <a:p>
            <a:pPr algn="l"/>
            <a:r>
              <a:rPr lang="zh-CN" altLang="en-US" sz="3000" spc="1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rPr>
              <a:t>置入图像的方式</a:t>
            </a:r>
            <a:endParaRPr lang="zh-CN" altLang="en-US" sz="3000" spc="1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9"/>
            </p:custDataLst>
          </p:nvPr>
        </p:nvSpPr>
        <p:spPr>
          <a:xfrm>
            <a:off x="6947535" y="3277235"/>
            <a:ext cx="972820" cy="629920"/>
          </a:xfrm>
          <a:prstGeom prst="rect">
            <a:avLst/>
          </a:prstGeom>
          <a:noFill/>
        </p:spPr>
        <p:txBody>
          <a:bodyPr wrap="square" rtlCol="0">
            <a:normAutofit fontScale="80000"/>
          </a:bodyPr>
          <a:lstStyle/>
          <a:p>
            <a:pPr algn="ctr"/>
            <a:r>
              <a:rPr lang="en-US" altLang="zh-CN" sz="4400" spc="100" dirty="0">
                <a:solidFill>
                  <a:schemeClr val="accent1"/>
                </a:solidFill>
                <a:latin typeface="Arial" panose="020B0604020202020204" pitchFamily="34" charset="0"/>
                <a:ea typeface="幼圆" panose="02010509060101010101" pitchFamily="49" charset="-122"/>
                <a:cs typeface="微软雅黑" panose="020B0503020204020204" pitchFamily="34" charset="-122"/>
              </a:rPr>
              <a:t>04.</a:t>
            </a:r>
            <a:endParaRPr lang="zh-CN" altLang="en-US" sz="4400" spc="100" dirty="0">
              <a:solidFill>
                <a:schemeClr val="accent1"/>
              </a:solidFill>
              <a:latin typeface="Arial" panose="020B0604020202020204" pitchFamily="34" charset="0"/>
              <a:ea typeface="幼圆" panose="02010509060101010101" pitchFamily="49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>
            <p:custDataLst>
              <p:tags r:id="rId10"/>
            </p:custDataLst>
          </p:nvPr>
        </p:nvSpPr>
        <p:spPr>
          <a:xfrm>
            <a:off x="1062638" y="724685"/>
            <a:ext cx="2676673" cy="984426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>
            <p:custDataLst>
              <p:tags r:id="rId11"/>
            </p:custDataLst>
          </p:nvPr>
        </p:nvSpPr>
        <p:spPr>
          <a:xfrm rot="21097668">
            <a:off x="1116015" y="724685"/>
            <a:ext cx="2569919" cy="984426"/>
          </a:xfrm>
          <a:prstGeom prst="rect">
            <a:avLst/>
          </a:prstGeom>
          <a:solidFill>
            <a:schemeClr val="bg2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>
            <p:custDataLst>
              <p:tags r:id="rId12"/>
            </p:custDataLst>
          </p:nvPr>
        </p:nvSpPr>
        <p:spPr>
          <a:xfrm>
            <a:off x="1460909" y="855372"/>
            <a:ext cx="1706880" cy="1014730"/>
          </a:xfrm>
          <a:prstGeom prst="rect">
            <a:avLst/>
          </a:prstGeom>
          <a:noFill/>
        </p:spPr>
        <p:txBody>
          <a:bodyPr vert="horz" wrap="square" rtlCol="0">
            <a:normAutofit fontScale="70000"/>
          </a:bodyPr>
          <a:lstStyle/>
          <a:p>
            <a:pPr algn="ctr"/>
            <a:r>
              <a:rPr lang="zh-CN" altLang="en-US" sz="6000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Arial" panose="020B0604020202020204" pitchFamily="34" charset="0"/>
                <a:ea typeface="汉仪乐喵体W" panose="00020600040101010101" pitchFamily="18" charset="-122"/>
              </a:rPr>
              <a:t>第</a:t>
            </a:r>
            <a:r>
              <a:rPr lang="en-US" altLang="zh-CN" sz="6000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Arial" panose="020B0604020202020204" pitchFamily="34" charset="0"/>
                <a:ea typeface="汉仪乐喵体W" panose="00020600040101010101" pitchFamily="18" charset="-122"/>
              </a:rPr>
              <a:t>1</a:t>
            </a:r>
            <a:r>
              <a:rPr lang="zh-CN" altLang="en-US" sz="6000" dirty="0">
                <a:solidFill>
                  <a:schemeClr val="tx1">
                    <a:lumMod val="95000"/>
                    <a:lumOff val="5000"/>
                  </a:schemeClr>
                </a:solidFill>
                <a:uFillTx/>
                <a:latin typeface="Arial" panose="020B0604020202020204" pitchFamily="34" charset="0"/>
                <a:ea typeface="汉仪乐喵体W" panose="00020600040101010101" pitchFamily="18" charset="-122"/>
              </a:rPr>
              <a:t>章</a:t>
            </a:r>
            <a:endParaRPr lang="zh-CN" altLang="en-US" sz="6000" dirty="0">
              <a:solidFill>
                <a:schemeClr val="tx1">
                  <a:lumMod val="95000"/>
                  <a:lumOff val="5000"/>
                </a:schemeClr>
              </a:solidFill>
              <a:uFillTx/>
              <a:latin typeface="Arial" panose="020B0604020202020204" pitchFamily="34" charset="0"/>
              <a:ea typeface="汉仪乐喵体W" panose="00020600040101010101" pitchFamily="18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13"/>
            </p:custDataLst>
          </p:nvPr>
        </p:nvSpPr>
        <p:spPr>
          <a:xfrm>
            <a:off x="2260600" y="4237355"/>
            <a:ext cx="972820" cy="629920"/>
          </a:xfrm>
          <a:prstGeom prst="rect">
            <a:avLst/>
          </a:prstGeom>
          <a:noFill/>
        </p:spPr>
        <p:txBody>
          <a:bodyPr wrap="square" rtlCol="0">
            <a:normAutofit fontScale="80000"/>
          </a:bodyPr>
          <a:p>
            <a:pPr algn="ctr"/>
            <a:r>
              <a:rPr lang="en-US" altLang="zh-CN" sz="4400" spc="100" dirty="0">
                <a:solidFill>
                  <a:schemeClr val="accent1"/>
                </a:solidFill>
                <a:latin typeface="Arial" panose="020B0604020202020204" pitchFamily="34" charset="0"/>
                <a:ea typeface="幼圆" panose="02010509060101010101" pitchFamily="49" charset="-122"/>
                <a:cs typeface="微软雅黑" panose="020B0503020204020204" pitchFamily="34" charset="-122"/>
              </a:rPr>
              <a:t>05.</a:t>
            </a:r>
            <a:endParaRPr lang="zh-CN" altLang="en-US" sz="4400" spc="100" dirty="0">
              <a:solidFill>
                <a:schemeClr val="accent1"/>
              </a:solidFill>
              <a:latin typeface="Arial" panose="020B0604020202020204" pitchFamily="34" charset="0"/>
              <a:ea typeface="幼圆" panose="02010509060101010101" pitchFamily="49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14"/>
            </p:custDataLst>
          </p:nvPr>
        </p:nvSpPr>
        <p:spPr>
          <a:xfrm>
            <a:off x="3020060" y="4309110"/>
            <a:ext cx="3328670" cy="4857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2000" spc="1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rPr>
              <a:t>常用的文件格式及其特点</a:t>
            </a:r>
            <a:endParaRPr lang="zh-CN" altLang="en-US" sz="2000" spc="1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15"/>
            </p:custDataLst>
          </p:nvPr>
        </p:nvSpPr>
        <p:spPr>
          <a:xfrm>
            <a:off x="6948170" y="4237355"/>
            <a:ext cx="972820" cy="629920"/>
          </a:xfrm>
          <a:prstGeom prst="rect">
            <a:avLst/>
          </a:prstGeom>
          <a:noFill/>
        </p:spPr>
        <p:txBody>
          <a:bodyPr wrap="square" rtlCol="0">
            <a:normAutofit fontScale="80000"/>
          </a:bodyPr>
          <a:p>
            <a:pPr algn="ctr"/>
            <a:r>
              <a:rPr lang="en-US" altLang="zh-CN" sz="4400" spc="100" dirty="0">
                <a:solidFill>
                  <a:schemeClr val="accent1"/>
                </a:solidFill>
                <a:latin typeface="Arial" panose="020B0604020202020204" pitchFamily="34" charset="0"/>
                <a:ea typeface="幼圆" panose="02010509060101010101" pitchFamily="49" charset="-122"/>
                <a:cs typeface="微软雅黑" panose="020B0503020204020204" pitchFamily="34" charset="-122"/>
              </a:rPr>
              <a:t>06.</a:t>
            </a:r>
            <a:endParaRPr lang="zh-CN" altLang="en-US" sz="4400" spc="100" dirty="0">
              <a:solidFill>
                <a:schemeClr val="accent1"/>
              </a:solidFill>
              <a:latin typeface="Arial" panose="020B0604020202020204" pitchFamily="34" charset="0"/>
              <a:ea typeface="幼圆" panose="02010509060101010101" pitchFamily="49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16"/>
            </p:custDataLst>
          </p:nvPr>
        </p:nvSpPr>
        <p:spPr>
          <a:xfrm>
            <a:off x="7785100" y="4309745"/>
            <a:ext cx="2515235" cy="454025"/>
          </a:xfrm>
          <a:prstGeom prst="rect">
            <a:avLst/>
          </a:prstGeom>
          <a:noFill/>
        </p:spPr>
        <p:txBody>
          <a:bodyPr wrap="square" rtlCol="0">
            <a:normAutofit fontScale="70000"/>
          </a:bodyPr>
          <a:p>
            <a:pPr algn="l"/>
            <a:r>
              <a:rPr lang="zh-CN" altLang="en-US" sz="3000" spc="1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rPr>
              <a:t>文件的保存</a:t>
            </a:r>
            <a:endParaRPr lang="zh-CN" altLang="en-US" sz="3000" spc="1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</p:spTree>
    <p:custDataLst>
      <p:tags r:id="rId17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矩形 22"/>
          <p:cNvSpPr/>
          <p:nvPr>
            <p:custDataLst>
              <p:tags r:id="rId1"/>
            </p:custDataLst>
          </p:nvPr>
        </p:nvSpPr>
        <p:spPr>
          <a:xfrm>
            <a:off x="273162" y="1701575"/>
            <a:ext cx="220324" cy="466158"/>
          </a:xfrm>
          <a:prstGeom prst="rect">
            <a:avLst/>
          </a:prstGeom>
          <a:solidFill>
            <a:srgbClr val="D6DCE4">
              <a:lumMod val="25000"/>
            </a:srgbClr>
          </a:solidFill>
          <a:ln>
            <a:noFill/>
          </a:ln>
        </p:spPr>
        <p:style>
          <a:lnRef idx="2">
            <a:srgbClr val="D6DCE4">
              <a:shade val="50000"/>
            </a:srgbClr>
          </a:lnRef>
          <a:fillRef idx="1">
            <a:srgbClr val="D6DCE4"/>
          </a:fillRef>
          <a:effectRef idx="0">
            <a:srgbClr val="D6DCE4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2" name="矩形 21"/>
          <p:cNvSpPr/>
          <p:nvPr>
            <p:custDataLst>
              <p:tags r:id="rId2"/>
            </p:custDataLst>
          </p:nvPr>
        </p:nvSpPr>
        <p:spPr>
          <a:xfrm>
            <a:off x="273162" y="2160020"/>
            <a:ext cx="11451772" cy="4124666"/>
          </a:xfrm>
          <a:prstGeom prst="rect">
            <a:avLst/>
          </a:prstGeom>
          <a:pattFill prst="ltUpDiag">
            <a:fgClr>
              <a:srgbClr val="D6DCE4">
                <a:lumMod val="75000"/>
              </a:srgbClr>
            </a:fgClr>
            <a:bgClr>
              <a:srgbClr val="D6DCE4"/>
            </a:bgClr>
          </a:pattFill>
          <a:ln>
            <a:noFill/>
          </a:ln>
        </p:spPr>
        <p:style>
          <a:lnRef idx="2">
            <a:srgbClr val="D6DCE4">
              <a:shade val="50000"/>
            </a:srgbClr>
          </a:lnRef>
          <a:fillRef idx="1">
            <a:srgbClr val="D6DCE4"/>
          </a:fillRef>
          <a:effectRef idx="0">
            <a:srgbClr val="D6DCE4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1" name="矩形 20"/>
          <p:cNvSpPr/>
          <p:nvPr>
            <p:custDataLst>
              <p:tags r:id="rId3"/>
            </p:custDataLst>
          </p:nvPr>
        </p:nvSpPr>
        <p:spPr>
          <a:xfrm>
            <a:off x="669925" y="777240"/>
            <a:ext cx="11219815" cy="5767070"/>
          </a:xfrm>
          <a:prstGeom prst="rect">
            <a:avLst/>
          </a:prstGeom>
          <a:solidFill>
            <a:srgbClr val="FFFFFF"/>
          </a:solidFill>
          <a:ln w="28575">
            <a:solidFill>
              <a:srgbClr val="D6DCE4">
                <a:lumMod val="75000"/>
              </a:srgbClr>
            </a:solidFill>
          </a:ln>
        </p:spPr>
        <p:style>
          <a:lnRef idx="2">
            <a:srgbClr val="D6DCE4">
              <a:shade val="50000"/>
            </a:srgbClr>
          </a:lnRef>
          <a:fillRef idx="1">
            <a:srgbClr val="D6DCE4"/>
          </a:fillRef>
          <a:effectRef idx="0">
            <a:srgbClr val="D6DCE4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4"/>
            </p:custDataLst>
          </p:nvPr>
        </p:nvSpPr>
        <p:spPr>
          <a:xfrm>
            <a:off x="493352" y="147618"/>
            <a:ext cx="7099300" cy="629920"/>
          </a:xfrm>
          <a:prstGeom prst="rect">
            <a:avLst/>
          </a:prstGeom>
          <a:noFill/>
        </p:spPr>
        <p:txBody>
          <a:bodyPr wrap="square" lIns="101600" tIns="38100" rIns="63500" bIns="38100" rtlCol="0">
            <a:normAutofit/>
          </a:bodyPr>
          <a:lstStyle/>
          <a:p>
            <a:r>
              <a:rPr lang="en-US" altLang="zh-CN" sz="2665" b="1" spc="300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1.</a:t>
            </a:r>
            <a:r>
              <a:rPr lang="zh-CN" altLang="en-US" sz="2665" b="1" spc="300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认识</a:t>
            </a:r>
            <a:r>
              <a:rPr lang="en-US" altLang="zh-CN" sz="2665" b="1" spc="300" dirty="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Photoshop</a:t>
            </a:r>
            <a:endParaRPr lang="en-US" altLang="zh-CN" sz="2665" b="1" spc="300" dirty="0">
              <a:solidFill>
                <a:srgbClr val="000000">
                  <a:lumMod val="75000"/>
                  <a:lumOff val="25000"/>
                </a:srgb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0881641" y="654498"/>
            <a:ext cx="615989" cy="537514"/>
            <a:chOff x="3213087" y="1347855"/>
            <a:chExt cx="723913" cy="631688"/>
          </a:xfrm>
          <a:solidFill>
            <a:srgbClr val="D6DCE4">
              <a:alpha val="50000"/>
            </a:srgbClr>
          </a:solidFill>
        </p:grpSpPr>
        <p:sp>
          <p:nvSpPr>
            <p:cNvPr id="25" name="任意多边形: 形状 24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3213087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2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2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rgbClr val="D6DCE4">
                <a:shade val="50000"/>
              </a:srgbClr>
            </a:lnRef>
            <a:fillRef idx="1">
              <a:srgbClr val="D6DCE4"/>
            </a:fillRef>
            <a:effectRef idx="0">
              <a:srgbClr val="D6DCE4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6" name="任意多边形: 形状 25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3625705" y="1347855"/>
              <a:ext cx="311295" cy="631688"/>
            </a:xfrm>
            <a:custGeom>
              <a:avLst/>
              <a:gdLst>
                <a:gd name="connsiteX0" fmla="*/ 0 w 311295"/>
                <a:gd name="connsiteY0" fmla="*/ 0 h 631688"/>
                <a:gd name="connsiteX1" fmla="*/ 311295 w 311295"/>
                <a:gd name="connsiteY1" fmla="*/ 0 h 631688"/>
                <a:gd name="connsiteX2" fmla="*/ 311295 w 311295"/>
                <a:gd name="connsiteY2" fmla="*/ 278573 h 631688"/>
                <a:gd name="connsiteX3" fmla="*/ 92015 w 311295"/>
                <a:gd name="connsiteY3" fmla="*/ 631688 h 631688"/>
                <a:gd name="connsiteX4" fmla="*/ 80961 w 311295"/>
                <a:gd name="connsiteY4" fmla="*/ 613739 h 631688"/>
                <a:gd name="connsiteX5" fmla="*/ 33054 w 311295"/>
                <a:gd name="connsiteY5" fmla="*/ 568483 h 631688"/>
                <a:gd name="connsiteX6" fmla="*/ 20355 w 311295"/>
                <a:gd name="connsiteY6" fmla="*/ 561364 h 631688"/>
                <a:gd name="connsiteX7" fmla="*/ 150652 w 311295"/>
                <a:gd name="connsiteY7" fmla="*/ 311295 h 631688"/>
                <a:gd name="connsiteX8" fmla="*/ 0 w 311295"/>
                <a:gd name="connsiteY8" fmla="*/ 311295 h 6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95" h="631688">
                  <a:moveTo>
                    <a:pt x="0" y="0"/>
                  </a:moveTo>
                  <a:lnTo>
                    <a:pt x="311295" y="0"/>
                  </a:lnTo>
                  <a:lnTo>
                    <a:pt x="311295" y="278573"/>
                  </a:lnTo>
                  <a:cubicBezTo>
                    <a:pt x="300365" y="511936"/>
                    <a:pt x="92393" y="629207"/>
                    <a:pt x="92015" y="631688"/>
                  </a:cubicBezTo>
                  <a:lnTo>
                    <a:pt x="80961" y="613739"/>
                  </a:lnTo>
                  <a:cubicBezTo>
                    <a:pt x="67726" y="597568"/>
                    <a:pt x="51617" y="582153"/>
                    <a:pt x="33054" y="568483"/>
                  </a:cubicBezTo>
                  <a:lnTo>
                    <a:pt x="20355" y="561364"/>
                  </a:lnTo>
                  <a:cubicBezTo>
                    <a:pt x="21645" y="561467"/>
                    <a:pt x="135315" y="475631"/>
                    <a:pt x="150652" y="311295"/>
                  </a:cubicBezTo>
                  <a:lnTo>
                    <a:pt x="0" y="31129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rgbClr val="D6DCE4">
                <a:shade val="50000"/>
              </a:srgbClr>
            </a:lnRef>
            <a:fillRef idx="1">
              <a:srgbClr val="D6DCE4"/>
            </a:fillRef>
            <a:effectRef idx="0">
              <a:srgbClr val="D6DCE4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3270" y="934720"/>
            <a:ext cx="8149590" cy="54425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032240" y="934720"/>
            <a:ext cx="257302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 b="1">
                <a:solidFill>
                  <a:schemeClr val="accent1"/>
                </a:solidFill>
              </a:rPr>
              <a:t>菜单栏</a:t>
            </a:r>
            <a:r>
              <a:rPr lang="zh-CN" altLang="en-US" sz="1200" b="1"/>
              <a:t>：菜单栏位于PS主界面的顶部。菜单栏包括PS图标和命令菜单项，常用命令都可以在菜单中找到。</a:t>
            </a:r>
            <a:endParaRPr lang="zh-CN" altLang="en-US" sz="1200" b="1"/>
          </a:p>
          <a:p>
            <a:pPr algn="l"/>
            <a:endParaRPr lang="zh-CN" altLang="en-US" sz="1200" b="1"/>
          </a:p>
          <a:p>
            <a:pPr algn="l"/>
            <a:r>
              <a:rPr lang="zh-CN" altLang="en-US" sz="1200" b="1">
                <a:solidFill>
                  <a:schemeClr val="accent1"/>
                </a:solidFill>
              </a:rPr>
              <a:t>工具栏</a:t>
            </a:r>
            <a:r>
              <a:rPr lang="zh-CN" altLang="en-US" sz="1200" b="1"/>
              <a:t>：工具栏位于PS主界面的左侧。工具栏也叫工具面板，它就像画家的画笔、木匠的锤子、魔术师的道具，是我们制作绝妙作品的必备之物。</a:t>
            </a:r>
            <a:endParaRPr lang="zh-CN" altLang="en-US" sz="1200" b="1"/>
          </a:p>
          <a:p>
            <a:pPr algn="l"/>
            <a:endParaRPr lang="zh-CN" altLang="en-US" sz="1200" b="1"/>
          </a:p>
          <a:p>
            <a:pPr algn="l"/>
            <a:r>
              <a:rPr lang="zh-CN" altLang="en-US" sz="1200" b="1">
                <a:solidFill>
                  <a:schemeClr val="accent1"/>
                </a:solidFill>
              </a:rPr>
              <a:t>选项栏</a:t>
            </a:r>
            <a:r>
              <a:rPr lang="zh-CN" altLang="en-US" sz="1200" b="1"/>
              <a:t>：选项栏紧挨着菜单栏，位于菜单栏的下方。选项栏也叫选项面板，是调节工具相关参数的面板。例如选择画笔工具，就可以在选项栏中调节画笔的大小和其他相关选项。</a:t>
            </a:r>
            <a:endParaRPr lang="zh-CN" altLang="en-US" sz="1200" b="1"/>
          </a:p>
          <a:p>
            <a:pPr algn="l"/>
            <a:endParaRPr lang="zh-CN" altLang="en-US" sz="1200" b="1"/>
          </a:p>
          <a:p>
            <a:pPr algn="l"/>
            <a:r>
              <a:rPr lang="zh-CN" altLang="en-US" sz="1200" b="1">
                <a:solidFill>
                  <a:schemeClr val="accent1"/>
                </a:solidFill>
              </a:rPr>
              <a:t>面板</a:t>
            </a:r>
            <a:r>
              <a:rPr lang="zh-CN" altLang="en-US" sz="1200" b="1"/>
              <a:t>：面板位于PS主界面的右侧。面板包含许多部分，有历史记录、颜色、色板、属性、图层、通道、路径等，我们会在以后的学习中慢慢了解。</a:t>
            </a:r>
            <a:endParaRPr lang="zh-CN" altLang="en-US" sz="1200" b="1"/>
          </a:p>
          <a:p>
            <a:pPr algn="l"/>
            <a:endParaRPr lang="zh-CN" altLang="en-US" sz="1200" b="1"/>
          </a:p>
          <a:p>
            <a:pPr algn="l"/>
            <a:r>
              <a:rPr lang="zh-CN" altLang="en-US" sz="1200" b="1">
                <a:solidFill>
                  <a:schemeClr val="accent1"/>
                </a:solidFill>
              </a:rPr>
              <a:t>工作区</a:t>
            </a:r>
            <a:r>
              <a:rPr lang="zh-CN" altLang="en-US" sz="1200" b="1"/>
              <a:t>：工作区位于PS主界面的中部。工作区的中间区域显示的是文档画面，周围的灰黑色区域称为工作面。</a:t>
            </a:r>
            <a:endParaRPr lang="zh-CN" altLang="en-US" sz="1200" b="1"/>
          </a:p>
        </p:txBody>
      </p:sp>
    </p:spTree>
    <p:custDataLst>
      <p:tags r:id="rId9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549047" y="434723"/>
            <a:ext cx="11306816" cy="6163081"/>
          </a:xfrm>
          <a:prstGeom prst="rect">
            <a:avLst/>
          </a:prstGeom>
          <a:noFill/>
          <a:ln w="41275" cmpd="sng">
            <a:solidFill>
              <a:srgbClr val="FFBD00"/>
            </a:solidFill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357458" y="282323"/>
            <a:ext cx="11306816" cy="6163081"/>
          </a:xfrm>
          <a:prstGeom prst="rect">
            <a:avLst/>
          </a:prstGeom>
          <a:noFill/>
          <a:ln w="12700">
            <a:solidFill>
              <a:srgbClr val="4700E4"/>
            </a:solidFill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7" name="矩形 16"/>
          <p:cNvSpPr/>
          <p:nvPr>
            <p:custDataLst>
              <p:tags r:id="rId3"/>
            </p:custDataLst>
          </p:nvPr>
        </p:nvSpPr>
        <p:spPr>
          <a:xfrm rot="10800000">
            <a:off x="23720" y="0"/>
            <a:ext cx="1229850" cy="11561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 rot="10800000">
            <a:off x="10763238" y="5419777"/>
            <a:ext cx="1229850" cy="13304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grpSp>
        <p:nvGrpSpPr>
          <p:cNvPr id="8" name="组合 7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279056" y="195409"/>
            <a:ext cx="937883" cy="818399"/>
            <a:chOff x="1168400" y="1347856"/>
            <a:chExt cx="723913" cy="631688"/>
          </a:xfrm>
          <a:solidFill>
            <a:srgbClr val="FFBD00"/>
          </a:solidFill>
        </p:grpSpPr>
        <p:sp>
          <p:nvSpPr>
            <p:cNvPr id="9" name="任意多边形: 形状 8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FFBD00"/>
            </a:solidFill>
            <a:ln>
              <a:solidFill>
                <a:srgbClr val="FFBD00"/>
              </a:solidFill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FFBD00"/>
            </a:solidFill>
            <a:ln>
              <a:solidFill>
                <a:srgbClr val="FFBD00"/>
              </a:solidFill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 rot="10800000">
            <a:off x="10923371" y="5585925"/>
            <a:ext cx="829457" cy="723786"/>
            <a:chOff x="1168400" y="1347856"/>
            <a:chExt cx="723913" cy="631688"/>
          </a:xfrm>
          <a:solidFill>
            <a:srgbClr val="4700E4"/>
          </a:solidFill>
        </p:grpSpPr>
        <p:sp>
          <p:nvSpPr>
            <p:cNvPr id="15" name="任意多边形: 形状 14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4700E4"/>
            </a:solidFill>
            <a:ln>
              <a:noFill/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4700E4"/>
            </a:solidFill>
            <a:ln>
              <a:noFill/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10497185" y="1088390"/>
            <a:ext cx="266065" cy="266065"/>
          </a:xfrm>
          <a:prstGeom prst="ellipse">
            <a:avLst/>
          </a:prstGeom>
          <a:solidFill>
            <a:srgbClr val="FFBD00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>
            <p:custDataLst>
              <p:tags r:id="rId12"/>
            </p:custDataLst>
          </p:nvPr>
        </p:nvSpPr>
        <p:spPr>
          <a:xfrm>
            <a:off x="11009630" y="701675"/>
            <a:ext cx="386715" cy="386715"/>
          </a:xfrm>
          <a:prstGeom prst="ellipse">
            <a:avLst/>
          </a:prstGeom>
          <a:solidFill>
            <a:srgbClr val="4700E4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23340" y="633095"/>
            <a:ext cx="37407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2.</a:t>
            </a:r>
            <a:r>
              <a:rPr lang="zh-CN" altLang="en-US" sz="2400"/>
              <a:t>在</a:t>
            </a:r>
            <a:r>
              <a:rPr lang="en-US" altLang="zh-CN" sz="2400"/>
              <a:t>Photoshop</a:t>
            </a:r>
            <a:r>
              <a:rPr lang="zh-CN" altLang="en-US" sz="2400"/>
              <a:t>中打开文件</a:t>
            </a:r>
            <a:endParaRPr lang="zh-CN" altLang="en-US" sz="2400"/>
          </a:p>
        </p:txBody>
      </p:sp>
      <p:sp>
        <p:nvSpPr>
          <p:cNvPr id="11" name="文本框 10"/>
          <p:cNvSpPr txBox="1"/>
          <p:nvPr/>
        </p:nvSpPr>
        <p:spPr>
          <a:xfrm>
            <a:off x="813435" y="1354455"/>
            <a:ext cx="94195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/>
              <a:t>第一种：打开PS软件，在【文件】菜单中选择【打开】选项，在弹出的对话框选择自己要打开的文件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55115" y="1795780"/>
            <a:ext cx="7935595" cy="4169410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549047" y="434723"/>
            <a:ext cx="11306816" cy="6163081"/>
          </a:xfrm>
          <a:prstGeom prst="rect">
            <a:avLst/>
          </a:prstGeom>
          <a:noFill/>
          <a:ln w="41275" cmpd="sng">
            <a:solidFill>
              <a:srgbClr val="FFBD00"/>
            </a:solidFill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357458" y="282323"/>
            <a:ext cx="11306816" cy="6163081"/>
          </a:xfrm>
          <a:prstGeom prst="rect">
            <a:avLst/>
          </a:prstGeom>
          <a:noFill/>
          <a:ln w="12700">
            <a:solidFill>
              <a:srgbClr val="4700E4"/>
            </a:solidFill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7" name="矩形 16"/>
          <p:cNvSpPr/>
          <p:nvPr>
            <p:custDataLst>
              <p:tags r:id="rId3"/>
            </p:custDataLst>
          </p:nvPr>
        </p:nvSpPr>
        <p:spPr>
          <a:xfrm rot="10800000">
            <a:off x="23720" y="0"/>
            <a:ext cx="1229850" cy="11561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 rot="10800000">
            <a:off x="10763238" y="5419777"/>
            <a:ext cx="1229850" cy="13304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grpSp>
        <p:nvGrpSpPr>
          <p:cNvPr id="8" name="组合 7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279056" y="195409"/>
            <a:ext cx="937883" cy="818399"/>
            <a:chOff x="1168400" y="1347856"/>
            <a:chExt cx="723913" cy="631688"/>
          </a:xfrm>
          <a:solidFill>
            <a:srgbClr val="FFBD00"/>
          </a:solidFill>
        </p:grpSpPr>
        <p:sp>
          <p:nvSpPr>
            <p:cNvPr id="9" name="任意多边形: 形状 8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FFBD00"/>
            </a:solidFill>
            <a:ln>
              <a:solidFill>
                <a:srgbClr val="FFBD00"/>
              </a:solidFill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FFBD00"/>
            </a:solidFill>
            <a:ln>
              <a:solidFill>
                <a:srgbClr val="FFBD00"/>
              </a:solidFill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 rot="10800000">
            <a:off x="10923371" y="5585925"/>
            <a:ext cx="829457" cy="723786"/>
            <a:chOff x="1168400" y="1347856"/>
            <a:chExt cx="723913" cy="631688"/>
          </a:xfrm>
          <a:solidFill>
            <a:srgbClr val="4700E4"/>
          </a:solidFill>
        </p:grpSpPr>
        <p:sp>
          <p:nvSpPr>
            <p:cNvPr id="15" name="任意多边形: 形状 14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4700E4"/>
            </a:solidFill>
            <a:ln>
              <a:noFill/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4700E4"/>
            </a:solidFill>
            <a:ln>
              <a:noFill/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10497185" y="1088390"/>
            <a:ext cx="266065" cy="266065"/>
          </a:xfrm>
          <a:prstGeom prst="ellipse">
            <a:avLst/>
          </a:prstGeom>
          <a:solidFill>
            <a:srgbClr val="FFBD00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>
            <p:custDataLst>
              <p:tags r:id="rId12"/>
            </p:custDataLst>
          </p:nvPr>
        </p:nvSpPr>
        <p:spPr>
          <a:xfrm>
            <a:off x="11009630" y="701675"/>
            <a:ext cx="386715" cy="386715"/>
          </a:xfrm>
          <a:prstGeom prst="ellipse">
            <a:avLst/>
          </a:prstGeom>
          <a:solidFill>
            <a:srgbClr val="4700E4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21690" y="1291590"/>
            <a:ext cx="83781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/>
              <a:t>第二种：打开PS软件，在空白灰色区域双击鼠标，在弹出的对话框选择自己要打开的文件。</a:t>
            </a:r>
            <a:endParaRPr lang="zh-CN" altLang="en-US" sz="16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50595" y="1628775"/>
            <a:ext cx="8604885" cy="4519295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549047" y="434723"/>
            <a:ext cx="11306816" cy="6163081"/>
          </a:xfrm>
          <a:prstGeom prst="rect">
            <a:avLst/>
          </a:prstGeom>
          <a:noFill/>
          <a:ln w="41275" cmpd="sng">
            <a:solidFill>
              <a:srgbClr val="FFBD00"/>
            </a:solidFill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357458" y="282323"/>
            <a:ext cx="11306816" cy="6163081"/>
          </a:xfrm>
          <a:prstGeom prst="rect">
            <a:avLst/>
          </a:prstGeom>
          <a:noFill/>
          <a:ln w="12700">
            <a:solidFill>
              <a:srgbClr val="4700E4"/>
            </a:solidFill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7" name="矩形 16"/>
          <p:cNvSpPr/>
          <p:nvPr>
            <p:custDataLst>
              <p:tags r:id="rId3"/>
            </p:custDataLst>
          </p:nvPr>
        </p:nvSpPr>
        <p:spPr>
          <a:xfrm rot="10800000">
            <a:off x="23720" y="0"/>
            <a:ext cx="1229850" cy="11561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 rot="10800000">
            <a:off x="10763238" y="5419777"/>
            <a:ext cx="1229850" cy="13304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rgbClr val="FFFFFF"/>
              </a:solidFill>
              <a:latin typeface="+mn-ea"/>
            </a:endParaRPr>
          </a:p>
        </p:txBody>
      </p:sp>
      <p:grpSp>
        <p:nvGrpSpPr>
          <p:cNvPr id="8" name="组合 7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279056" y="195409"/>
            <a:ext cx="937883" cy="818399"/>
            <a:chOff x="1168400" y="1347856"/>
            <a:chExt cx="723913" cy="631688"/>
          </a:xfrm>
          <a:solidFill>
            <a:srgbClr val="FFBD00"/>
          </a:solidFill>
        </p:grpSpPr>
        <p:sp>
          <p:nvSpPr>
            <p:cNvPr id="9" name="任意多边形: 形状 8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FFBD00"/>
            </a:solidFill>
            <a:ln>
              <a:solidFill>
                <a:srgbClr val="FFBD00"/>
              </a:solidFill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FFBD00"/>
            </a:solidFill>
            <a:ln>
              <a:solidFill>
                <a:srgbClr val="FFBD00"/>
              </a:solidFill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 rot="10800000">
            <a:off x="10923371" y="5585925"/>
            <a:ext cx="829457" cy="723786"/>
            <a:chOff x="1168400" y="1347856"/>
            <a:chExt cx="723913" cy="631688"/>
          </a:xfrm>
          <a:solidFill>
            <a:srgbClr val="4700E4"/>
          </a:solidFill>
        </p:grpSpPr>
        <p:sp>
          <p:nvSpPr>
            <p:cNvPr id="15" name="任意多边形: 形状 14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1168400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4700E4"/>
            </a:solidFill>
            <a:ln>
              <a:noFill/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1581018" y="1347856"/>
              <a:ext cx="311295" cy="631688"/>
            </a:xfrm>
            <a:custGeom>
              <a:avLst/>
              <a:gdLst>
                <a:gd name="connsiteX0" fmla="*/ 207995 w 295275"/>
                <a:gd name="connsiteY0" fmla="*/ 0 h 599179"/>
                <a:gd name="connsiteX1" fmla="*/ 218480 w 295275"/>
                <a:gd name="connsiteY1" fmla="*/ 17025 h 599179"/>
                <a:gd name="connsiteX2" fmla="*/ 263922 w 295275"/>
                <a:gd name="connsiteY2" fmla="*/ 59952 h 599179"/>
                <a:gd name="connsiteX3" fmla="*/ 275967 w 295275"/>
                <a:gd name="connsiteY3" fmla="*/ 66705 h 599179"/>
                <a:gd name="connsiteX4" fmla="*/ 258864 w 295275"/>
                <a:gd name="connsiteY4" fmla="*/ 77309 h 599179"/>
                <a:gd name="connsiteX5" fmla="*/ 164932 w 295275"/>
                <a:gd name="connsiteY5" fmla="*/ 229252 h 599179"/>
                <a:gd name="connsiteX6" fmla="*/ 145322 w 295275"/>
                <a:gd name="connsiteY6" fmla="*/ 303904 h 599179"/>
                <a:gd name="connsiteX7" fmla="*/ 295275 w 295275"/>
                <a:gd name="connsiteY7" fmla="*/ 303904 h 599179"/>
                <a:gd name="connsiteX8" fmla="*/ 295275 w 295275"/>
                <a:gd name="connsiteY8" fmla="*/ 599179 h 599179"/>
                <a:gd name="connsiteX9" fmla="*/ 0 w 295275"/>
                <a:gd name="connsiteY9" fmla="*/ 599179 h 599179"/>
                <a:gd name="connsiteX10" fmla="*/ 0 w 295275"/>
                <a:gd name="connsiteY10" fmla="*/ 303904 h 599179"/>
                <a:gd name="connsiteX11" fmla="*/ 5952 w 295275"/>
                <a:gd name="connsiteY11" fmla="*/ 269304 h 599179"/>
                <a:gd name="connsiteX12" fmla="*/ 204540 w 295275"/>
                <a:gd name="connsiteY12" fmla="*/ 547 h 599179"/>
                <a:gd name="connsiteX0-1" fmla="*/ 207995 w 295275"/>
                <a:gd name="connsiteY0-2" fmla="*/ 0 h 599179"/>
                <a:gd name="connsiteX1-3" fmla="*/ 218480 w 295275"/>
                <a:gd name="connsiteY1-4" fmla="*/ 17025 h 599179"/>
                <a:gd name="connsiteX2-5" fmla="*/ 263922 w 295275"/>
                <a:gd name="connsiteY2-6" fmla="*/ 59952 h 599179"/>
                <a:gd name="connsiteX3-7" fmla="*/ 275967 w 295275"/>
                <a:gd name="connsiteY3-8" fmla="*/ 66705 h 599179"/>
                <a:gd name="connsiteX4-9" fmla="*/ 258864 w 295275"/>
                <a:gd name="connsiteY4-10" fmla="*/ 77309 h 599179"/>
                <a:gd name="connsiteX5-11" fmla="*/ 164932 w 295275"/>
                <a:gd name="connsiteY5-12" fmla="*/ 229252 h 599179"/>
                <a:gd name="connsiteX6-13" fmla="*/ 152376 w 295275"/>
                <a:gd name="connsiteY6-14" fmla="*/ 303904 h 599179"/>
                <a:gd name="connsiteX7-15" fmla="*/ 295275 w 295275"/>
                <a:gd name="connsiteY7-16" fmla="*/ 303904 h 599179"/>
                <a:gd name="connsiteX8-17" fmla="*/ 295275 w 295275"/>
                <a:gd name="connsiteY8-18" fmla="*/ 599179 h 599179"/>
                <a:gd name="connsiteX9-19" fmla="*/ 0 w 295275"/>
                <a:gd name="connsiteY9-20" fmla="*/ 599179 h 599179"/>
                <a:gd name="connsiteX10-21" fmla="*/ 0 w 295275"/>
                <a:gd name="connsiteY10-22" fmla="*/ 303904 h 599179"/>
                <a:gd name="connsiteX11-23" fmla="*/ 5952 w 295275"/>
                <a:gd name="connsiteY11-24" fmla="*/ 269304 h 599179"/>
                <a:gd name="connsiteX12-25" fmla="*/ 204540 w 295275"/>
                <a:gd name="connsiteY12-26" fmla="*/ 547 h 599179"/>
                <a:gd name="connsiteX13" fmla="*/ 207995 w 295275"/>
                <a:gd name="connsiteY13" fmla="*/ 0 h 599179"/>
                <a:gd name="connsiteX0-27" fmla="*/ 207995 w 295275"/>
                <a:gd name="connsiteY0-28" fmla="*/ 0 h 599179"/>
                <a:gd name="connsiteX1-29" fmla="*/ 218480 w 295275"/>
                <a:gd name="connsiteY1-30" fmla="*/ 17025 h 599179"/>
                <a:gd name="connsiteX2-31" fmla="*/ 263922 w 295275"/>
                <a:gd name="connsiteY2-32" fmla="*/ 59952 h 599179"/>
                <a:gd name="connsiteX3-33" fmla="*/ 275967 w 295275"/>
                <a:gd name="connsiteY3-34" fmla="*/ 66705 h 599179"/>
                <a:gd name="connsiteX4-35" fmla="*/ 258864 w 295275"/>
                <a:gd name="connsiteY4-36" fmla="*/ 77309 h 599179"/>
                <a:gd name="connsiteX5-37" fmla="*/ 164932 w 295275"/>
                <a:gd name="connsiteY5-38" fmla="*/ 229252 h 599179"/>
                <a:gd name="connsiteX6-39" fmla="*/ 152376 w 295275"/>
                <a:gd name="connsiteY6-40" fmla="*/ 303904 h 599179"/>
                <a:gd name="connsiteX7-41" fmla="*/ 295275 w 295275"/>
                <a:gd name="connsiteY7-42" fmla="*/ 303904 h 599179"/>
                <a:gd name="connsiteX8-43" fmla="*/ 295275 w 295275"/>
                <a:gd name="connsiteY8-44" fmla="*/ 599179 h 599179"/>
                <a:gd name="connsiteX9-45" fmla="*/ 0 w 295275"/>
                <a:gd name="connsiteY9-46" fmla="*/ 599179 h 599179"/>
                <a:gd name="connsiteX10-47" fmla="*/ 0 w 295275"/>
                <a:gd name="connsiteY10-48" fmla="*/ 303904 h 599179"/>
                <a:gd name="connsiteX11-49" fmla="*/ 5952 w 295275"/>
                <a:gd name="connsiteY11-50" fmla="*/ 269304 h 599179"/>
                <a:gd name="connsiteX12-51" fmla="*/ 204540 w 295275"/>
                <a:gd name="connsiteY12-52" fmla="*/ 547 h 599179"/>
                <a:gd name="connsiteX13-53" fmla="*/ 207995 w 295275"/>
                <a:gd name="connsiteY13-54" fmla="*/ 0 h 599179"/>
                <a:gd name="connsiteX0-55" fmla="*/ 207995 w 295275"/>
                <a:gd name="connsiteY0-56" fmla="*/ 0 h 599179"/>
                <a:gd name="connsiteX1-57" fmla="*/ 218480 w 295275"/>
                <a:gd name="connsiteY1-58" fmla="*/ 17025 h 599179"/>
                <a:gd name="connsiteX2-59" fmla="*/ 263922 w 295275"/>
                <a:gd name="connsiteY2-60" fmla="*/ 59952 h 599179"/>
                <a:gd name="connsiteX3-61" fmla="*/ 275967 w 295275"/>
                <a:gd name="connsiteY3-62" fmla="*/ 66705 h 599179"/>
                <a:gd name="connsiteX4-63" fmla="*/ 258864 w 295275"/>
                <a:gd name="connsiteY4-64" fmla="*/ 77309 h 599179"/>
                <a:gd name="connsiteX5-65" fmla="*/ 164932 w 295275"/>
                <a:gd name="connsiteY5-66" fmla="*/ 229252 h 599179"/>
                <a:gd name="connsiteX6-67" fmla="*/ 152376 w 295275"/>
                <a:gd name="connsiteY6-68" fmla="*/ 303904 h 599179"/>
                <a:gd name="connsiteX7-69" fmla="*/ 295275 w 295275"/>
                <a:gd name="connsiteY7-70" fmla="*/ 303904 h 599179"/>
                <a:gd name="connsiteX8-71" fmla="*/ 295275 w 295275"/>
                <a:gd name="connsiteY8-72" fmla="*/ 599179 h 599179"/>
                <a:gd name="connsiteX9-73" fmla="*/ 0 w 295275"/>
                <a:gd name="connsiteY9-74" fmla="*/ 599179 h 599179"/>
                <a:gd name="connsiteX10-75" fmla="*/ 0 w 295275"/>
                <a:gd name="connsiteY10-76" fmla="*/ 303904 h 599179"/>
                <a:gd name="connsiteX11-77" fmla="*/ 5952 w 295275"/>
                <a:gd name="connsiteY11-78" fmla="*/ 269304 h 599179"/>
                <a:gd name="connsiteX12-79" fmla="*/ 204540 w 295275"/>
                <a:gd name="connsiteY12-80" fmla="*/ 547 h 599179"/>
                <a:gd name="connsiteX13-81" fmla="*/ 207995 w 295275"/>
                <a:gd name="connsiteY13-82" fmla="*/ 0 h 599179"/>
                <a:gd name="connsiteX0-83" fmla="*/ 207995 w 295275"/>
                <a:gd name="connsiteY0-84" fmla="*/ 0 h 599179"/>
                <a:gd name="connsiteX1-85" fmla="*/ 218480 w 295275"/>
                <a:gd name="connsiteY1-86" fmla="*/ 17025 h 599179"/>
                <a:gd name="connsiteX2-87" fmla="*/ 263922 w 295275"/>
                <a:gd name="connsiteY2-88" fmla="*/ 59952 h 599179"/>
                <a:gd name="connsiteX3-89" fmla="*/ 275967 w 295275"/>
                <a:gd name="connsiteY3-90" fmla="*/ 66705 h 599179"/>
                <a:gd name="connsiteX4-91" fmla="*/ 258864 w 295275"/>
                <a:gd name="connsiteY4-92" fmla="*/ 77309 h 599179"/>
                <a:gd name="connsiteX5-93" fmla="*/ 152376 w 295275"/>
                <a:gd name="connsiteY5-94" fmla="*/ 303904 h 599179"/>
                <a:gd name="connsiteX6-95" fmla="*/ 295275 w 295275"/>
                <a:gd name="connsiteY6-96" fmla="*/ 303904 h 599179"/>
                <a:gd name="connsiteX7-97" fmla="*/ 295275 w 295275"/>
                <a:gd name="connsiteY7-98" fmla="*/ 599179 h 599179"/>
                <a:gd name="connsiteX8-99" fmla="*/ 0 w 295275"/>
                <a:gd name="connsiteY8-100" fmla="*/ 599179 h 599179"/>
                <a:gd name="connsiteX9-101" fmla="*/ 0 w 295275"/>
                <a:gd name="connsiteY9-102" fmla="*/ 303904 h 599179"/>
                <a:gd name="connsiteX10-103" fmla="*/ 5952 w 295275"/>
                <a:gd name="connsiteY10-104" fmla="*/ 269304 h 599179"/>
                <a:gd name="connsiteX11-105" fmla="*/ 204540 w 295275"/>
                <a:gd name="connsiteY11-106" fmla="*/ 547 h 599179"/>
                <a:gd name="connsiteX12-107" fmla="*/ 207995 w 295275"/>
                <a:gd name="connsiteY12-108" fmla="*/ 0 h 599179"/>
                <a:gd name="connsiteX0-109" fmla="*/ 207995 w 295275"/>
                <a:gd name="connsiteY0-110" fmla="*/ 0 h 599179"/>
                <a:gd name="connsiteX1-111" fmla="*/ 218480 w 295275"/>
                <a:gd name="connsiteY1-112" fmla="*/ 17025 h 599179"/>
                <a:gd name="connsiteX2-113" fmla="*/ 263922 w 295275"/>
                <a:gd name="connsiteY2-114" fmla="*/ 59952 h 599179"/>
                <a:gd name="connsiteX3-115" fmla="*/ 275967 w 295275"/>
                <a:gd name="connsiteY3-116" fmla="*/ 66705 h 599179"/>
                <a:gd name="connsiteX4-117" fmla="*/ 258864 w 295275"/>
                <a:gd name="connsiteY4-118" fmla="*/ 77309 h 599179"/>
                <a:gd name="connsiteX5-119" fmla="*/ 152376 w 295275"/>
                <a:gd name="connsiteY5-120" fmla="*/ 303904 h 599179"/>
                <a:gd name="connsiteX6-121" fmla="*/ 295275 w 295275"/>
                <a:gd name="connsiteY6-122" fmla="*/ 303904 h 599179"/>
                <a:gd name="connsiteX7-123" fmla="*/ 295275 w 295275"/>
                <a:gd name="connsiteY7-124" fmla="*/ 599179 h 599179"/>
                <a:gd name="connsiteX8-125" fmla="*/ 0 w 295275"/>
                <a:gd name="connsiteY8-126" fmla="*/ 599179 h 599179"/>
                <a:gd name="connsiteX9-127" fmla="*/ 0 w 295275"/>
                <a:gd name="connsiteY9-128" fmla="*/ 303904 h 599179"/>
                <a:gd name="connsiteX10-129" fmla="*/ 5952 w 295275"/>
                <a:gd name="connsiteY10-130" fmla="*/ 269304 h 599179"/>
                <a:gd name="connsiteX11-131" fmla="*/ 204540 w 295275"/>
                <a:gd name="connsiteY11-132" fmla="*/ 547 h 599179"/>
                <a:gd name="connsiteX12-133" fmla="*/ 207995 w 295275"/>
                <a:gd name="connsiteY12-134" fmla="*/ 0 h 599179"/>
                <a:gd name="connsiteX0-135" fmla="*/ 207995 w 295275"/>
                <a:gd name="connsiteY0-136" fmla="*/ 0 h 599179"/>
                <a:gd name="connsiteX1-137" fmla="*/ 218480 w 295275"/>
                <a:gd name="connsiteY1-138" fmla="*/ 17025 h 599179"/>
                <a:gd name="connsiteX2-139" fmla="*/ 263922 w 295275"/>
                <a:gd name="connsiteY2-140" fmla="*/ 59952 h 599179"/>
                <a:gd name="connsiteX3-141" fmla="*/ 275967 w 295275"/>
                <a:gd name="connsiteY3-142" fmla="*/ 66705 h 599179"/>
                <a:gd name="connsiteX4-143" fmla="*/ 152376 w 295275"/>
                <a:gd name="connsiteY4-144" fmla="*/ 303904 h 599179"/>
                <a:gd name="connsiteX5-145" fmla="*/ 295275 w 295275"/>
                <a:gd name="connsiteY5-146" fmla="*/ 303904 h 599179"/>
                <a:gd name="connsiteX6-147" fmla="*/ 295275 w 295275"/>
                <a:gd name="connsiteY6-148" fmla="*/ 599179 h 599179"/>
                <a:gd name="connsiteX7-149" fmla="*/ 0 w 295275"/>
                <a:gd name="connsiteY7-150" fmla="*/ 599179 h 599179"/>
                <a:gd name="connsiteX8-151" fmla="*/ 0 w 295275"/>
                <a:gd name="connsiteY8-152" fmla="*/ 303904 h 599179"/>
                <a:gd name="connsiteX9-153" fmla="*/ 5952 w 295275"/>
                <a:gd name="connsiteY9-154" fmla="*/ 269304 h 599179"/>
                <a:gd name="connsiteX10-155" fmla="*/ 204540 w 295275"/>
                <a:gd name="connsiteY10-156" fmla="*/ 547 h 599179"/>
                <a:gd name="connsiteX11-157" fmla="*/ 207995 w 295275"/>
                <a:gd name="connsiteY11-158" fmla="*/ 0 h 599179"/>
                <a:gd name="connsiteX0-159" fmla="*/ 207995 w 295275"/>
                <a:gd name="connsiteY0-160" fmla="*/ 0 h 599179"/>
                <a:gd name="connsiteX1-161" fmla="*/ 218480 w 295275"/>
                <a:gd name="connsiteY1-162" fmla="*/ 17025 h 599179"/>
                <a:gd name="connsiteX2-163" fmla="*/ 263922 w 295275"/>
                <a:gd name="connsiteY2-164" fmla="*/ 59952 h 599179"/>
                <a:gd name="connsiteX3-165" fmla="*/ 275967 w 295275"/>
                <a:gd name="connsiteY3-166" fmla="*/ 66705 h 599179"/>
                <a:gd name="connsiteX4-167" fmla="*/ 152376 w 295275"/>
                <a:gd name="connsiteY4-168" fmla="*/ 303904 h 599179"/>
                <a:gd name="connsiteX5-169" fmla="*/ 295275 w 295275"/>
                <a:gd name="connsiteY5-170" fmla="*/ 303904 h 599179"/>
                <a:gd name="connsiteX6-171" fmla="*/ 295275 w 295275"/>
                <a:gd name="connsiteY6-172" fmla="*/ 599179 h 599179"/>
                <a:gd name="connsiteX7-173" fmla="*/ 0 w 295275"/>
                <a:gd name="connsiteY7-174" fmla="*/ 599179 h 599179"/>
                <a:gd name="connsiteX8-175" fmla="*/ 0 w 295275"/>
                <a:gd name="connsiteY8-176" fmla="*/ 303904 h 599179"/>
                <a:gd name="connsiteX9-177" fmla="*/ 5952 w 295275"/>
                <a:gd name="connsiteY9-178" fmla="*/ 269304 h 599179"/>
                <a:gd name="connsiteX10-179" fmla="*/ 204540 w 295275"/>
                <a:gd name="connsiteY10-180" fmla="*/ 547 h 599179"/>
                <a:gd name="connsiteX11-181" fmla="*/ 207995 w 295275"/>
                <a:gd name="connsiteY11-182" fmla="*/ 0 h 599179"/>
                <a:gd name="connsiteX0-183" fmla="*/ 207995 w 295275"/>
                <a:gd name="connsiteY0-184" fmla="*/ 0 h 599179"/>
                <a:gd name="connsiteX1-185" fmla="*/ 218480 w 295275"/>
                <a:gd name="connsiteY1-186" fmla="*/ 17025 h 599179"/>
                <a:gd name="connsiteX2-187" fmla="*/ 263922 w 295275"/>
                <a:gd name="connsiteY2-188" fmla="*/ 59952 h 599179"/>
                <a:gd name="connsiteX3-189" fmla="*/ 275967 w 295275"/>
                <a:gd name="connsiteY3-190" fmla="*/ 66705 h 599179"/>
                <a:gd name="connsiteX4-191" fmla="*/ 152376 w 295275"/>
                <a:gd name="connsiteY4-192" fmla="*/ 303904 h 599179"/>
                <a:gd name="connsiteX5-193" fmla="*/ 295275 w 295275"/>
                <a:gd name="connsiteY5-194" fmla="*/ 303904 h 599179"/>
                <a:gd name="connsiteX6-195" fmla="*/ 295275 w 295275"/>
                <a:gd name="connsiteY6-196" fmla="*/ 599179 h 599179"/>
                <a:gd name="connsiteX7-197" fmla="*/ 0 w 295275"/>
                <a:gd name="connsiteY7-198" fmla="*/ 599179 h 599179"/>
                <a:gd name="connsiteX8-199" fmla="*/ 0 w 295275"/>
                <a:gd name="connsiteY8-200" fmla="*/ 303904 h 599179"/>
                <a:gd name="connsiteX9-201" fmla="*/ 5952 w 295275"/>
                <a:gd name="connsiteY9-202" fmla="*/ 269304 h 599179"/>
                <a:gd name="connsiteX10-203" fmla="*/ 204540 w 295275"/>
                <a:gd name="connsiteY10-204" fmla="*/ 547 h 599179"/>
                <a:gd name="connsiteX11-205" fmla="*/ 207995 w 295275"/>
                <a:gd name="connsiteY11-206" fmla="*/ 0 h 599179"/>
                <a:gd name="connsiteX0-207" fmla="*/ 207995 w 295275"/>
                <a:gd name="connsiteY0-208" fmla="*/ 0 h 599179"/>
                <a:gd name="connsiteX1-209" fmla="*/ 218480 w 295275"/>
                <a:gd name="connsiteY1-210" fmla="*/ 17025 h 599179"/>
                <a:gd name="connsiteX2-211" fmla="*/ 263922 w 295275"/>
                <a:gd name="connsiteY2-212" fmla="*/ 59952 h 599179"/>
                <a:gd name="connsiteX3-213" fmla="*/ 275967 w 295275"/>
                <a:gd name="connsiteY3-214" fmla="*/ 66705 h 599179"/>
                <a:gd name="connsiteX4-215" fmla="*/ 152376 w 295275"/>
                <a:gd name="connsiteY4-216" fmla="*/ 303904 h 599179"/>
                <a:gd name="connsiteX5-217" fmla="*/ 295275 w 295275"/>
                <a:gd name="connsiteY5-218" fmla="*/ 303904 h 599179"/>
                <a:gd name="connsiteX6-219" fmla="*/ 295275 w 295275"/>
                <a:gd name="connsiteY6-220" fmla="*/ 599179 h 599179"/>
                <a:gd name="connsiteX7-221" fmla="*/ 0 w 295275"/>
                <a:gd name="connsiteY7-222" fmla="*/ 599179 h 599179"/>
                <a:gd name="connsiteX8-223" fmla="*/ 0 w 295275"/>
                <a:gd name="connsiteY8-224" fmla="*/ 303904 h 599179"/>
                <a:gd name="connsiteX9-225" fmla="*/ 5952 w 295275"/>
                <a:gd name="connsiteY9-226" fmla="*/ 269304 h 599179"/>
                <a:gd name="connsiteX10-227" fmla="*/ 204540 w 295275"/>
                <a:gd name="connsiteY10-228" fmla="*/ 547 h 599179"/>
                <a:gd name="connsiteX11-229" fmla="*/ 207995 w 295275"/>
                <a:gd name="connsiteY11-230" fmla="*/ 0 h 599179"/>
                <a:gd name="connsiteX0-231" fmla="*/ 207995 w 295275"/>
                <a:gd name="connsiteY0-232" fmla="*/ 0 h 599179"/>
                <a:gd name="connsiteX1-233" fmla="*/ 218480 w 295275"/>
                <a:gd name="connsiteY1-234" fmla="*/ 17025 h 599179"/>
                <a:gd name="connsiteX2-235" fmla="*/ 263922 w 295275"/>
                <a:gd name="connsiteY2-236" fmla="*/ 59952 h 599179"/>
                <a:gd name="connsiteX3-237" fmla="*/ 275967 w 295275"/>
                <a:gd name="connsiteY3-238" fmla="*/ 66705 h 599179"/>
                <a:gd name="connsiteX4-239" fmla="*/ 152376 w 295275"/>
                <a:gd name="connsiteY4-240" fmla="*/ 303904 h 599179"/>
                <a:gd name="connsiteX5-241" fmla="*/ 295275 w 295275"/>
                <a:gd name="connsiteY5-242" fmla="*/ 303904 h 599179"/>
                <a:gd name="connsiteX6-243" fmla="*/ 295275 w 295275"/>
                <a:gd name="connsiteY6-244" fmla="*/ 599179 h 599179"/>
                <a:gd name="connsiteX7-245" fmla="*/ 0 w 295275"/>
                <a:gd name="connsiteY7-246" fmla="*/ 599179 h 599179"/>
                <a:gd name="connsiteX8-247" fmla="*/ 0 w 295275"/>
                <a:gd name="connsiteY8-248" fmla="*/ 303904 h 599179"/>
                <a:gd name="connsiteX9-249" fmla="*/ 204540 w 295275"/>
                <a:gd name="connsiteY9-250" fmla="*/ 547 h 599179"/>
                <a:gd name="connsiteX10-251" fmla="*/ 207995 w 295275"/>
                <a:gd name="connsiteY10-252" fmla="*/ 0 h 599179"/>
                <a:gd name="connsiteX0-253" fmla="*/ 207995 w 295275"/>
                <a:gd name="connsiteY0-254" fmla="*/ 0 h 599179"/>
                <a:gd name="connsiteX1-255" fmla="*/ 218480 w 295275"/>
                <a:gd name="connsiteY1-256" fmla="*/ 17025 h 599179"/>
                <a:gd name="connsiteX2-257" fmla="*/ 263922 w 295275"/>
                <a:gd name="connsiteY2-258" fmla="*/ 59952 h 599179"/>
                <a:gd name="connsiteX3-259" fmla="*/ 275967 w 295275"/>
                <a:gd name="connsiteY3-260" fmla="*/ 66705 h 599179"/>
                <a:gd name="connsiteX4-261" fmla="*/ 152376 w 295275"/>
                <a:gd name="connsiteY4-262" fmla="*/ 303904 h 599179"/>
                <a:gd name="connsiteX5-263" fmla="*/ 295275 w 295275"/>
                <a:gd name="connsiteY5-264" fmla="*/ 303904 h 599179"/>
                <a:gd name="connsiteX6-265" fmla="*/ 295275 w 295275"/>
                <a:gd name="connsiteY6-266" fmla="*/ 599179 h 599179"/>
                <a:gd name="connsiteX7-267" fmla="*/ 0 w 295275"/>
                <a:gd name="connsiteY7-268" fmla="*/ 599179 h 599179"/>
                <a:gd name="connsiteX8-269" fmla="*/ 0 w 295275"/>
                <a:gd name="connsiteY8-270" fmla="*/ 303904 h 599179"/>
                <a:gd name="connsiteX9-271" fmla="*/ 204540 w 295275"/>
                <a:gd name="connsiteY9-272" fmla="*/ 547 h 599179"/>
                <a:gd name="connsiteX10-273" fmla="*/ 207995 w 295275"/>
                <a:gd name="connsiteY10-274" fmla="*/ 0 h 599179"/>
                <a:gd name="connsiteX0-275" fmla="*/ 207995 w 295275"/>
                <a:gd name="connsiteY0-276" fmla="*/ 0 h 599179"/>
                <a:gd name="connsiteX1-277" fmla="*/ 218480 w 295275"/>
                <a:gd name="connsiteY1-278" fmla="*/ 17025 h 599179"/>
                <a:gd name="connsiteX2-279" fmla="*/ 263922 w 295275"/>
                <a:gd name="connsiteY2-280" fmla="*/ 59952 h 599179"/>
                <a:gd name="connsiteX3-281" fmla="*/ 275967 w 295275"/>
                <a:gd name="connsiteY3-282" fmla="*/ 66705 h 599179"/>
                <a:gd name="connsiteX4-283" fmla="*/ 152376 w 295275"/>
                <a:gd name="connsiteY4-284" fmla="*/ 303904 h 599179"/>
                <a:gd name="connsiteX5-285" fmla="*/ 295275 w 295275"/>
                <a:gd name="connsiteY5-286" fmla="*/ 303904 h 599179"/>
                <a:gd name="connsiteX6-287" fmla="*/ 295275 w 295275"/>
                <a:gd name="connsiteY6-288" fmla="*/ 599179 h 599179"/>
                <a:gd name="connsiteX7-289" fmla="*/ 0 w 295275"/>
                <a:gd name="connsiteY7-290" fmla="*/ 599179 h 599179"/>
                <a:gd name="connsiteX8-291" fmla="*/ 0 w 295275"/>
                <a:gd name="connsiteY8-292" fmla="*/ 303904 h 599179"/>
                <a:gd name="connsiteX9-293" fmla="*/ 207995 w 295275"/>
                <a:gd name="connsiteY9-294" fmla="*/ 0 h 599179"/>
                <a:gd name="connsiteX0-295" fmla="*/ 207995 w 295275"/>
                <a:gd name="connsiteY0-296" fmla="*/ 0 h 599179"/>
                <a:gd name="connsiteX1-297" fmla="*/ 218480 w 295275"/>
                <a:gd name="connsiteY1-298" fmla="*/ 17025 h 599179"/>
                <a:gd name="connsiteX2-299" fmla="*/ 263922 w 295275"/>
                <a:gd name="connsiteY2-300" fmla="*/ 59952 h 599179"/>
                <a:gd name="connsiteX3-301" fmla="*/ 275967 w 295275"/>
                <a:gd name="connsiteY3-302" fmla="*/ 66705 h 599179"/>
                <a:gd name="connsiteX4-303" fmla="*/ 152376 w 295275"/>
                <a:gd name="connsiteY4-304" fmla="*/ 303904 h 599179"/>
                <a:gd name="connsiteX5-305" fmla="*/ 295275 w 295275"/>
                <a:gd name="connsiteY5-306" fmla="*/ 303904 h 599179"/>
                <a:gd name="connsiteX6-307" fmla="*/ 295275 w 295275"/>
                <a:gd name="connsiteY6-308" fmla="*/ 599179 h 599179"/>
                <a:gd name="connsiteX7-309" fmla="*/ 0 w 295275"/>
                <a:gd name="connsiteY7-310" fmla="*/ 599179 h 599179"/>
                <a:gd name="connsiteX8-311" fmla="*/ 0 w 295275"/>
                <a:gd name="connsiteY8-312" fmla="*/ 303904 h 599179"/>
                <a:gd name="connsiteX9-313" fmla="*/ 207995 w 295275"/>
                <a:gd name="connsiteY9-314" fmla="*/ 0 h 599179"/>
                <a:gd name="connsiteX0-315" fmla="*/ 207995 w 295275"/>
                <a:gd name="connsiteY0-316" fmla="*/ 0 h 599179"/>
                <a:gd name="connsiteX1-317" fmla="*/ 218480 w 295275"/>
                <a:gd name="connsiteY1-318" fmla="*/ 17025 h 599179"/>
                <a:gd name="connsiteX2-319" fmla="*/ 263922 w 295275"/>
                <a:gd name="connsiteY2-320" fmla="*/ 59952 h 599179"/>
                <a:gd name="connsiteX3-321" fmla="*/ 275967 w 295275"/>
                <a:gd name="connsiteY3-322" fmla="*/ 66705 h 599179"/>
                <a:gd name="connsiteX4-323" fmla="*/ 152376 w 295275"/>
                <a:gd name="connsiteY4-324" fmla="*/ 303904 h 599179"/>
                <a:gd name="connsiteX5-325" fmla="*/ 295275 w 295275"/>
                <a:gd name="connsiteY5-326" fmla="*/ 303904 h 599179"/>
                <a:gd name="connsiteX6-327" fmla="*/ 295275 w 295275"/>
                <a:gd name="connsiteY6-328" fmla="*/ 599179 h 599179"/>
                <a:gd name="connsiteX7-329" fmla="*/ 0 w 295275"/>
                <a:gd name="connsiteY7-330" fmla="*/ 599179 h 599179"/>
                <a:gd name="connsiteX8-331" fmla="*/ 0 w 295275"/>
                <a:gd name="connsiteY8-332" fmla="*/ 303904 h 599179"/>
                <a:gd name="connsiteX9-333" fmla="*/ 207995 w 295275"/>
                <a:gd name="connsiteY9-334" fmla="*/ 0 h 599179"/>
                <a:gd name="connsiteX0-335" fmla="*/ 207995 w 295275"/>
                <a:gd name="connsiteY0-336" fmla="*/ 0 h 599179"/>
                <a:gd name="connsiteX1-337" fmla="*/ 218480 w 295275"/>
                <a:gd name="connsiteY1-338" fmla="*/ 17025 h 599179"/>
                <a:gd name="connsiteX2-339" fmla="*/ 263922 w 295275"/>
                <a:gd name="connsiteY2-340" fmla="*/ 59952 h 599179"/>
                <a:gd name="connsiteX3-341" fmla="*/ 275967 w 295275"/>
                <a:gd name="connsiteY3-342" fmla="*/ 66705 h 599179"/>
                <a:gd name="connsiteX4-343" fmla="*/ 152376 w 295275"/>
                <a:gd name="connsiteY4-344" fmla="*/ 303904 h 599179"/>
                <a:gd name="connsiteX5-345" fmla="*/ 295275 w 295275"/>
                <a:gd name="connsiteY5-346" fmla="*/ 303904 h 599179"/>
                <a:gd name="connsiteX6-347" fmla="*/ 295275 w 295275"/>
                <a:gd name="connsiteY6-348" fmla="*/ 599179 h 599179"/>
                <a:gd name="connsiteX7-349" fmla="*/ 0 w 295275"/>
                <a:gd name="connsiteY7-350" fmla="*/ 599179 h 599179"/>
                <a:gd name="connsiteX8-351" fmla="*/ 0 w 295275"/>
                <a:gd name="connsiteY8-352" fmla="*/ 303904 h 599179"/>
                <a:gd name="connsiteX9-353" fmla="*/ 207995 w 295275"/>
                <a:gd name="connsiteY9-354" fmla="*/ 0 h 599179"/>
                <a:gd name="connsiteX0-355" fmla="*/ 207995 w 295275"/>
                <a:gd name="connsiteY0-356" fmla="*/ 0 h 599179"/>
                <a:gd name="connsiteX1-357" fmla="*/ 218480 w 295275"/>
                <a:gd name="connsiteY1-358" fmla="*/ 17025 h 599179"/>
                <a:gd name="connsiteX2-359" fmla="*/ 263922 w 295275"/>
                <a:gd name="connsiteY2-360" fmla="*/ 59952 h 599179"/>
                <a:gd name="connsiteX3-361" fmla="*/ 275967 w 295275"/>
                <a:gd name="connsiteY3-362" fmla="*/ 66705 h 599179"/>
                <a:gd name="connsiteX4-363" fmla="*/ 152376 w 295275"/>
                <a:gd name="connsiteY4-364" fmla="*/ 303904 h 599179"/>
                <a:gd name="connsiteX5-365" fmla="*/ 295275 w 295275"/>
                <a:gd name="connsiteY5-366" fmla="*/ 303904 h 599179"/>
                <a:gd name="connsiteX6-367" fmla="*/ 295275 w 295275"/>
                <a:gd name="connsiteY6-368" fmla="*/ 599179 h 599179"/>
                <a:gd name="connsiteX7-369" fmla="*/ 0 w 295275"/>
                <a:gd name="connsiteY7-370" fmla="*/ 599179 h 599179"/>
                <a:gd name="connsiteX8-371" fmla="*/ 0 w 295275"/>
                <a:gd name="connsiteY8-372" fmla="*/ 303904 h 599179"/>
                <a:gd name="connsiteX9-373" fmla="*/ 207995 w 295275"/>
                <a:gd name="connsiteY9-374" fmla="*/ 0 h 599179"/>
                <a:gd name="connsiteX0-375" fmla="*/ 207995 w 295275"/>
                <a:gd name="connsiteY0-376" fmla="*/ 0 h 599179"/>
                <a:gd name="connsiteX1-377" fmla="*/ 218480 w 295275"/>
                <a:gd name="connsiteY1-378" fmla="*/ 17025 h 599179"/>
                <a:gd name="connsiteX2-379" fmla="*/ 263922 w 295275"/>
                <a:gd name="connsiteY2-380" fmla="*/ 59952 h 599179"/>
                <a:gd name="connsiteX3-381" fmla="*/ 275967 w 295275"/>
                <a:gd name="connsiteY3-382" fmla="*/ 66705 h 599179"/>
                <a:gd name="connsiteX4-383" fmla="*/ 152376 w 295275"/>
                <a:gd name="connsiteY4-384" fmla="*/ 303904 h 599179"/>
                <a:gd name="connsiteX5-385" fmla="*/ 295275 w 295275"/>
                <a:gd name="connsiteY5-386" fmla="*/ 303904 h 599179"/>
                <a:gd name="connsiteX6-387" fmla="*/ 295275 w 295275"/>
                <a:gd name="connsiteY6-388" fmla="*/ 599179 h 599179"/>
                <a:gd name="connsiteX7-389" fmla="*/ 0 w 295275"/>
                <a:gd name="connsiteY7-390" fmla="*/ 599179 h 599179"/>
                <a:gd name="connsiteX8-391" fmla="*/ 0 w 295275"/>
                <a:gd name="connsiteY8-392" fmla="*/ 303904 h 599179"/>
                <a:gd name="connsiteX9-393" fmla="*/ 207995 w 295275"/>
                <a:gd name="connsiteY9-394" fmla="*/ 0 h 599179"/>
                <a:gd name="connsiteX0-395" fmla="*/ 207995 w 295275"/>
                <a:gd name="connsiteY0-396" fmla="*/ 0 h 599179"/>
                <a:gd name="connsiteX1-397" fmla="*/ 218480 w 295275"/>
                <a:gd name="connsiteY1-398" fmla="*/ 17025 h 599179"/>
                <a:gd name="connsiteX2-399" fmla="*/ 263922 w 295275"/>
                <a:gd name="connsiteY2-400" fmla="*/ 59952 h 599179"/>
                <a:gd name="connsiteX3-401" fmla="*/ 275967 w 295275"/>
                <a:gd name="connsiteY3-402" fmla="*/ 66705 h 599179"/>
                <a:gd name="connsiteX4-403" fmla="*/ 152376 w 295275"/>
                <a:gd name="connsiteY4-404" fmla="*/ 303904 h 599179"/>
                <a:gd name="connsiteX5-405" fmla="*/ 295275 w 295275"/>
                <a:gd name="connsiteY5-406" fmla="*/ 303904 h 599179"/>
                <a:gd name="connsiteX6-407" fmla="*/ 295275 w 295275"/>
                <a:gd name="connsiteY6-408" fmla="*/ 599179 h 599179"/>
                <a:gd name="connsiteX7-409" fmla="*/ 0 w 295275"/>
                <a:gd name="connsiteY7-410" fmla="*/ 599179 h 599179"/>
                <a:gd name="connsiteX8-411" fmla="*/ 0 w 295275"/>
                <a:gd name="connsiteY8-412" fmla="*/ 303904 h 599179"/>
                <a:gd name="connsiteX9-413" fmla="*/ 207995 w 295275"/>
                <a:gd name="connsiteY9-414" fmla="*/ 0 h 599179"/>
                <a:gd name="connsiteX0-415" fmla="*/ 207995 w 295275"/>
                <a:gd name="connsiteY0-416" fmla="*/ 0 h 599179"/>
                <a:gd name="connsiteX1-417" fmla="*/ 218480 w 295275"/>
                <a:gd name="connsiteY1-418" fmla="*/ 17025 h 599179"/>
                <a:gd name="connsiteX2-419" fmla="*/ 263922 w 295275"/>
                <a:gd name="connsiteY2-420" fmla="*/ 59952 h 599179"/>
                <a:gd name="connsiteX3-421" fmla="*/ 275967 w 295275"/>
                <a:gd name="connsiteY3-422" fmla="*/ 66705 h 599179"/>
                <a:gd name="connsiteX4-423" fmla="*/ 152376 w 295275"/>
                <a:gd name="connsiteY4-424" fmla="*/ 303904 h 599179"/>
                <a:gd name="connsiteX5-425" fmla="*/ 295275 w 295275"/>
                <a:gd name="connsiteY5-426" fmla="*/ 303904 h 599179"/>
                <a:gd name="connsiteX6-427" fmla="*/ 295275 w 295275"/>
                <a:gd name="connsiteY6-428" fmla="*/ 599179 h 599179"/>
                <a:gd name="connsiteX7-429" fmla="*/ 0 w 295275"/>
                <a:gd name="connsiteY7-430" fmla="*/ 599179 h 599179"/>
                <a:gd name="connsiteX8-431" fmla="*/ 0 w 295275"/>
                <a:gd name="connsiteY8-432" fmla="*/ 334942 h 599179"/>
                <a:gd name="connsiteX9-433" fmla="*/ 207995 w 295275"/>
                <a:gd name="connsiteY9-434" fmla="*/ 0 h 599179"/>
                <a:gd name="connsiteX0-435" fmla="*/ 207995 w 295275"/>
                <a:gd name="connsiteY0-436" fmla="*/ 0 h 599179"/>
                <a:gd name="connsiteX1-437" fmla="*/ 218480 w 295275"/>
                <a:gd name="connsiteY1-438" fmla="*/ 17025 h 599179"/>
                <a:gd name="connsiteX2-439" fmla="*/ 263922 w 295275"/>
                <a:gd name="connsiteY2-440" fmla="*/ 59952 h 599179"/>
                <a:gd name="connsiteX3-441" fmla="*/ 275967 w 295275"/>
                <a:gd name="connsiteY3-442" fmla="*/ 66705 h 599179"/>
                <a:gd name="connsiteX4-443" fmla="*/ 152376 w 295275"/>
                <a:gd name="connsiteY4-444" fmla="*/ 303904 h 599179"/>
                <a:gd name="connsiteX5-445" fmla="*/ 295275 w 295275"/>
                <a:gd name="connsiteY5-446" fmla="*/ 303904 h 599179"/>
                <a:gd name="connsiteX6-447" fmla="*/ 295275 w 295275"/>
                <a:gd name="connsiteY6-448" fmla="*/ 599179 h 599179"/>
                <a:gd name="connsiteX7-449" fmla="*/ 0 w 295275"/>
                <a:gd name="connsiteY7-450" fmla="*/ 599179 h 599179"/>
                <a:gd name="connsiteX8-451" fmla="*/ 0 w 295275"/>
                <a:gd name="connsiteY8-452" fmla="*/ 334942 h 599179"/>
                <a:gd name="connsiteX9-453" fmla="*/ 207995 w 295275"/>
                <a:gd name="connsiteY9-454" fmla="*/ 0 h 599179"/>
                <a:gd name="connsiteX0-455" fmla="*/ 207995 w 295275"/>
                <a:gd name="connsiteY0-456" fmla="*/ 0 h 599179"/>
                <a:gd name="connsiteX1-457" fmla="*/ 218480 w 295275"/>
                <a:gd name="connsiteY1-458" fmla="*/ 17025 h 599179"/>
                <a:gd name="connsiteX2-459" fmla="*/ 263922 w 295275"/>
                <a:gd name="connsiteY2-460" fmla="*/ 59952 h 599179"/>
                <a:gd name="connsiteX3-461" fmla="*/ 275967 w 295275"/>
                <a:gd name="connsiteY3-462" fmla="*/ 66705 h 599179"/>
                <a:gd name="connsiteX4-463" fmla="*/ 152376 w 295275"/>
                <a:gd name="connsiteY4-464" fmla="*/ 303904 h 599179"/>
                <a:gd name="connsiteX5-465" fmla="*/ 295275 w 295275"/>
                <a:gd name="connsiteY5-466" fmla="*/ 303904 h 599179"/>
                <a:gd name="connsiteX6-467" fmla="*/ 295275 w 295275"/>
                <a:gd name="connsiteY6-468" fmla="*/ 599179 h 599179"/>
                <a:gd name="connsiteX7-469" fmla="*/ 0 w 295275"/>
                <a:gd name="connsiteY7-470" fmla="*/ 599179 h 599179"/>
                <a:gd name="connsiteX8-471" fmla="*/ 0 w 295275"/>
                <a:gd name="connsiteY8-472" fmla="*/ 334942 h 599179"/>
                <a:gd name="connsiteX9-473" fmla="*/ 207995 w 295275"/>
                <a:gd name="connsiteY9-474" fmla="*/ 0 h 5991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295275" h="599179">
                  <a:moveTo>
                    <a:pt x="207995" y="0"/>
                  </a:moveTo>
                  <a:lnTo>
                    <a:pt x="218480" y="17025"/>
                  </a:lnTo>
                  <a:cubicBezTo>
                    <a:pt x="231034" y="32364"/>
                    <a:pt x="246314" y="46986"/>
                    <a:pt x="263922" y="59952"/>
                  </a:cubicBezTo>
                  <a:lnTo>
                    <a:pt x="275967" y="66705"/>
                  </a:lnTo>
                  <a:cubicBezTo>
                    <a:pt x="274744" y="66607"/>
                    <a:pt x="166924" y="148026"/>
                    <a:pt x="152376" y="303904"/>
                  </a:cubicBezTo>
                  <a:lnTo>
                    <a:pt x="295275" y="303904"/>
                  </a:lnTo>
                  <a:lnTo>
                    <a:pt x="295275" y="599179"/>
                  </a:lnTo>
                  <a:lnTo>
                    <a:pt x="0" y="599179"/>
                  </a:lnTo>
                  <a:lnTo>
                    <a:pt x="0" y="334942"/>
                  </a:lnTo>
                  <a:cubicBezTo>
                    <a:pt x="10368" y="113589"/>
                    <a:pt x="207637" y="2353"/>
                    <a:pt x="207995" y="0"/>
                  </a:cubicBezTo>
                  <a:close/>
                </a:path>
              </a:pathLst>
            </a:custGeom>
            <a:solidFill>
              <a:srgbClr val="4700E4"/>
            </a:solidFill>
            <a:ln>
              <a:noFill/>
            </a:ln>
          </p:spPr>
          <p:style>
            <a:lnRef idx="2">
              <a:srgbClr val="FFBD00">
                <a:shade val="50000"/>
              </a:srgbClr>
            </a:lnRef>
            <a:fillRef idx="1">
              <a:srgbClr val="FFBD00"/>
            </a:fillRef>
            <a:effectRef idx="0">
              <a:srgbClr val="FFBD00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10497185" y="1088390"/>
            <a:ext cx="266065" cy="266065"/>
          </a:xfrm>
          <a:prstGeom prst="ellipse">
            <a:avLst/>
          </a:prstGeom>
          <a:solidFill>
            <a:srgbClr val="FFBD00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>
            <p:custDataLst>
              <p:tags r:id="rId12"/>
            </p:custDataLst>
          </p:nvPr>
        </p:nvSpPr>
        <p:spPr>
          <a:xfrm>
            <a:off x="11009630" y="701675"/>
            <a:ext cx="386715" cy="386715"/>
          </a:xfrm>
          <a:prstGeom prst="ellipse">
            <a:avLst/>
          </a:prstGeom>
          <a:solidFill>
            <a:srgbClr val="4700E4"/>
          </a:solidFill>
          <a:ln>
            <a:noFill/>
          </a:ln>
        </p:spPr>
        <p:style>
          <a:lnRef idx="2">
            <a:srgbClr val="FFBD00">
              <a:shade val="50000"/>
            </a:srgbClr>
          </a:lnRef>
          <a:fillRef idx="1">
            <a:srgbClr val="FFBD00"/>
          </a:fillRef>
          <a:effectRef idx="0">
            <a:srgbClr val="FFBD00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21690" y="1291590"/>
            <a:ext cx="687197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/>
              <a:t>第三种：点击快捷键【Ctrl+O】，在弹出的对话框选择自己要打开的文件。</a:t>
            </a:r>
            <a:endParaRPr lang="zh-CN" altLang="en-US" sz="16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6145" y="1628775"/>
            <a:ext cx="6948170" cy="4473575"/>
          </a:xfrm>
          <a:prstGeom prst="rect">
            <a:avLst/>
          </a:prstGeom>
        </p:spPr>
      </p:pic>
      <p:sp>
        <p:nvSpPr>
          <p:cNvPr id="4" name="竖卷形 3"/>
          <p:cNvSpPr/>
          <p:nvPr/>
        </p:nvSpPr>
        <p:spPr>
          <a:xfrm>
            <a:off x="8004175" y="2237105"/>
            <a:ext cx="3660140" cy="3256915"/>
          </a:xfrm>
          <a:prstGeom prst="verticalScroll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522970" y="2860040"/>
            <a:ext cx="27571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总结：打开文件</a:t>
            </a:r>
            <a:r>
              <a:rPr lang="en-US" altLang="zh-CN"/>
              <a:t>3</a:t>
            </a:r>
            <a:r>
              <a:rPr lang="zh-CN" altLang="en-US"/>
              <a:t>中方式</a:t>
            </a:r>
            <a:endParaRPr lang="zh-CN" altLang="en-US"/>
          </a:p>
          <a:p>
            <a:pPr algn="l"/>
            <a:r>
              <a:rPr lang="zh-CN" altLang="en-US"/>
              <a:t>1、菜单中打开。</a:t>
            </a:r>
            <a:endParaRPr lang="zh-CN" altLang="en-US"/>
          </a:p>
          <a:p>
            <a:pPr algn="l"/>
            <a:r>
              <a:rPr lang="zh-CN" altLang="en-US"/>
              <a:t>2、在空白区域双击打开。</a:t>
            </a:r>
            <a:endParaRPr lang="zh-CN" altLang="en-US"/>
          </a:p>
          <a:p>
            <a:pPr algn="l"/>
            <a:r>
              <a:rPr lang="zh-CN" altLang="en-US"/>
              <a:t>3、用快捷键【Ctrl+O】打开。</a:t>
            </a:r>
            <a:endParaRPr lang="zh-CN" altLang="en-US"/>
          </a:p>
        </p:txBody>
      </p:sp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2" grpId="0"/>
      <p:bldP spid="4" grpId="1" animBg="1"/>
      <p:bldP spid="1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" name="矩形 43"/>
          <p:cNvSpPr/>
          <p:nvPr>
            <p:custDataLst>
              <p:tags r:id="rId1"/>
            </p:custDataLst>
          </p:nvPr>
        </p:nvSpPr>
        <p:spPr>
          <a:xfrm>
            <a:off x="469900" y="1318260"/>
            <a:ext cx="5560695" cy="490093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lumMod val="85000"/>
              </a:srgbClr>
            </a:solidFill>
          </a:ln>
        </p:spPr>
        <p:style>
          <a:lnRef idx="2">
            <a:srgbClr val="BD374A">
              <a:shade val="50000"/>
            </a:srgbClr>
          </a:lnRef>
          <a:fillRef idx="1">
            <a:srgbClr val="BD374A"/>
          </a:fillRef>
          <a:effectRef idx="0">
            <a:srgbClr val="BD374A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>
            <p:custDataLst>
              <p:tags r:id="rId2"/>
            </p:custDataLst>
          </p:nvPr>
        </p:nvSpPr>
        <p:spPr>
          <a:xfrm>
            <a:off x="469900" y="1318260"/>
            <a:ext cx="114935" cy="4900930"/>
          </a:xfrm>
          <a:prstGeom prst="rect">
            <a:avLst/>
          </a:prstGeom>
          <a:solidFill>
            <a:srgbClr val="6A868F"/>
          </a:solidFill>
          <a:ln>
            <a:noFill/>
          </a:ln>
        </p:spPr>
        <p:style>
          <a:lnRef idx="2">
            <a:srgbClr val="BD374A">
              <a:shade val="50000"/>
            </a:srgbClr>
          </a:lnRef>
          <a:fillRef idx="1">
            <a:srgbClr val="BD374A"/>
          </a:fillRef>
          <a:effectRef idx="0">
            <a:srgbClr val="BD374A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Title 6"/>
          <p:cNvSpPr txBox="1"/>
          <p:nvPr>
            <p:custDataLst>
              <p:tags r:id="rId3"/>
            </p:custDataLst>
          </p:nvPr>
        </p:nvSpPr>
        <p:spPr>
          <a:xfrm>
            <a:off x="879475" y="557530"/>
            <a:ext cx="10377805" cy="5448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800"/>
              </a:spcAft>
            </a:pPr>
            <a:r>
              <a:rPr altLang="zh-CN" sz="2400" b="1" spc="300">
                <a:ln w="3175">
                  <a:noFill/>
                  <a:prstDash val="dash"/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3.</a:t>
            </a:r>
            <a:r>
              <a:rPr lang="zh-CN" altLang="en-US" sz="2400" b="1" spc="300">
                <a:ln w="3175">
                  <a:noFill/>
                  <a:prstDash val="dash"/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查看图像属性</a:t>
            </a:r>
            <a:endParaRPr lang="zh-CN" altLang="en-US" sz="2400" b="1" spc="300" dirty="0">
              <a:ln w="3175">
                <a:noFill/>
                <a:prstDash val="dash"/>
              </a:ln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>
            <p:custDataLst>
              <p:tags r:id="rId4"/>
            </p:custDataLst>
          </p:nvPr>
        </p:nvSpPr>
        <p:spPr>
          <a:xfrm>
            <a:off x="469920" y="627041"/>
            <a:ext cx="115146" cy="476250"/>
          </a:xfrm>
          <a:prstGeom prst="rect">
            <a:avLst/>
          </a:prstGeom>
          <a:solidFill>
            <a:srgbClr val="6A868F"/>
          </a:solidFill>
          <a:ln>
            <a:noFill/>
          </a:ln>
        </p:spPr>
        <p:style>
          <a:lnRef idx="2">
            <a:srgbClr val="BD374A">
              <a:shade val="50000"/>
            </a:srgbClr>
          </a:lnRef>
          <a:fillRef idx="1">
            <a:srgbClr val="BD374A"/>
          </a:fillRef>
          <a:effectRef idx="0">
            <a:srgbClr val="BD374A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4835" y="1411605"/>
            <a:ext cx="53746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600"/>
              <a:t>方法一：打开图片以后，鼠标左键长按左下角的信息栏，如下图指示处</a:t>
            </a:r>
            <a:endParaRPr lang="zh-CN" altLang="en-US" sz="16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690" y="2133600"/>
            <a:ext cx="5264785" cy="400875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6*i*1"/>
  <p:tag name="KSO_WM_UNIT_LAYERLEVEL" val="1"/>
  <p:tag name="KSO_WM_TAG_VERSION" val="1.0"/>
  <p:tag name="KSO_WM_BEAUTIFY_FLAG" val="#wm#"/>
  <p:tag name="KSO_WM_UNIT_SUBTYPE" val="h"/>
  <p:tag name="KSO_WM_UNIT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8*i*1"/>
  <p:tag name="KSO_WM_UNIT_LAYERLEVEL" val="1"/>
  <p:tag name="KSO_WM_TAG_VERSION" val="1.0"/>
  <p:tag name="KSO_WM_BEAUTIFY_FLAG" val="#wm#"/>
  <p:tag name="KSO_WM_UNIT_SUBTYPE" val="h"/>
  <p:tag name="KSO_WM_UNIT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9*i*1"/>
  <p:tag name="KSO_WM_UNIT_LAYERLEVEL" val="1"/>
  <p:tag name="KSO_WM_TAG_VERSION" val="1.0"/>
  <p:tag name="KSO_WM_BEAUTIFY_FLAG" val="#wm#"/>
  <p:tag name="KSO_WM_UNIT_SUBTYPE" val="h"/>
  <p:tag name="KSO_WM_UNIT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0*i*1"/>
  <p:tag name="KSO_WM_UNIT_LAYERLEVEL" val="1"/>
  <p:tag name="KSO_WM_TAG_VERSION" val="1.0"/>
  <p:tag name="KSO_WM_BEAUTIFY_FLAG" val="#wm#"/>
  <p:tag name="KSO_WM_UNIT_SUBTYPE" val="h"/>
  <p:tag name="KSO_WM_UNIT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2*i*5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2*i*6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2*i*7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3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topBottom"/>
  <p:tag name="KSO_WM_SLIDE_BK_DARK_LIGHT" val="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3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2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1291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1291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TEMPLATE_SUBCATEGORY" val="0"/>
  <p:tag name="KSO_WM_TAG_VERSION" val="1.0"/>
  <p:tag name="KSO_WM_BEAUTIFY_FLAG" val="#wm#"/>
  <p:tag name="KSO_WM_TEMPLATE_CATEGORY" val="custom"/>
  <p:tag name="KSO_WM_TEMPLATE_INDEX" val="20201291"/>
  <p:tag name="KSO_WM_TEMPLATE_THUMBS_INDEX" val="1、8、9、10、11、12、13、15"/>
  <p:tag name="KSO_WM_TEMPLATE_MASTER_TYPE" val="1"/>
  <p:tag name="KSO_WM_TEMPLATE_COLOR_TYPE" val="1"/>
  <p:tag name="KSO_WM_TEMPLATE_MASTER_THUMB_INDEX" val="12"/>
  <p:tag name="KSO_WM_UNIT_SHOW_EDIT_AREA_INDICATION" val="0"/>
</p:tagLst>
</file>

<file path=ppt/tags/tag21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16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1291_4*l_h_f*1_1_1"/>
  <p:tag name="KSO_WM_TEMPLATE_CATEGORY" val="custom"/>
  <p:tag name="KSO_WM_TEMPLATE_INDEX" val="20201291"/>
  <p:tag name="KSO_WM_UNIT_LAYERLEVEL" val="1_1_1"/>
  <p:tag name="KSO_WM_TAG_VERSION" val="1.0"/>
  <p:tag name="KSO_WM_BEAUTIFY_FLAG" val="#wm#"/>
  <p:tag name="KSO_WM_UNIT_PRESET_TEXT" val="添加正文"/>
  <p:tag name="KSO_WM_UNIT_VALUE" val="4"/>
  <p:tag name="KSO_WM_UNIT_SUBTYPE" val="a"/>
  <p:tag name="KSO_WM_UNIT_TEXT_FILL_FORE_SCHEMECOLOR_INDEX" val="13"/>
  <p:tag name="KSO_WM_UNIT_TEXT_FILL_TYPE" val="1"/>
  <p:tag name="KSO_WM_UNIT_USESOURCEFORMAT_APPLY" val="1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1291_4*l_h_i*1_1_1"/>
  <p:tag name="KSO_WM_TEMPLATE_CATEGORY" val="custom"/>
  <p:tag name="KSO_WM_TEMPLATE_INDEX" val="20201291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218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1291_4*l_h_f*1_4_1"/>
  <p:tag name="KSO_WM_TEMPLATE_CATEGORY" val="custom"/>
  <p:tag name="KSO_WM_TEMPLATE_INDEX" val="20201291"/>
  <p:tag name="KSO_WM_UNIT_LAYERLEVEL" val="1_1_1"/>
  <p:tag name="KSO_WM_TAG_VERSION" val="1.0"/>
  <p:tag name="KSO_WM_BEAUTIFY_FLAG" val="#wm#"/>
  <p:tag name="KSO_WM_UNIT_PRESET_TEXT" val="添加正文"/>
  <p:tag name="KSO_WM_UNIT_VALUE" val="4"/>
  <p:tag name="KSO_WM_UNIT_SUBTYPE" val="a"/>
  <p:tag name="KSO_WM_UNIT_TEXT_FILL_FORE_SCHEMECOLOR_INDEX" val="13"/>
  <p:tag name="KSO_WM_UNIT_TEXT_FILL_TYPE" val="1"/>
  <p:tag name="KSO_WM_UNIT_USESOURCEFORMAT_APPLY" val="1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1291_4*l_h_i*1_4_1"/>
  <p:tag name="KSO_WM_TEMPLATE_CATEGORY" val="custom"/>
  <p:tag name="KSO_WM_TEMPLATE_INDEX" val="20201291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1291_4*l_h_f*1_2_1"/>
  <p:tag name="KSO_WM_TEMPLATE_CATEGORY" val="custom"/>
  <p:tag name="KSO_WM_TEMPLATE_INDEX" val="20201291"/>
  <p:tag name="KSO_WM_UNIT_LAYERLEVEL" val="1_1_1"/>
  <p:tag name="KSO_WM_TAG_VERSION" val="1.0"/>
  <p:tag name="KSO_WM_BEAUTIFY_FLAG" val="#wm#"/>
  <p:tag name="KSO_WM_UNIT_PRESET_TEXT" val="添加正文"/>
  <p:tag name="KSO_WM_UNIT_VALUE" val="4"/>
  <p:tag name="KSO_WM_UNIT_SUBTYPE" val="a"/>
  <p:tag name="KSO_WM_UNIT_TEXT_FILL_FORE_SCHEMECOLOR_INDEX" val="13"/>
  <p:tag name="KSO_WM_UNIT_TEXT_FILL_TYPE" val="1"/>
  <p:tag name="KSO_WM_UNIT_USESOURCEFORMAT_APPLY" val="1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1291_4*l_h_i*1_2_1"/>
  <p:tag name="KSO_WM_TEMPLATE_CATEGORY" val="custom"/>
  <p:tag name="KSO_WM_TEMPLATE_INDEX" val="20201291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222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201291_4*l_h_f*1_5_1"/>
  <p:tag name="KSO_WM_TEMPLATE_CATEGORY" val="custom"/>
  <p:tag name="KSO_WM_TEMPLATE_INDEX" val="20201291"/>
  <p:tag name="KSO_WM_UNIT_LAYERLEVEL" val="1_1_1"/>
  <p:tag name="KSO_WM_TAG_VERSION" val="1.0"/>
  <p:tag name="KSO_WM_BEAUTIFY_FLAG" val="#wm#"/>
  <p:tag name="KSO_WM_UNIT_PRESET_TEXT" val="添加正文"/>
  <p:tag name="KSO_WM_UNIT_VALUE" val="4"/>
  <p:tag name="KSO_WM_UNIT_SUBTYPE" val="a"/>
  <p:tag name="KSO_WM_UNIT_TEXT_FILL_FORE_SCHEMECOLOR_INDEX" val="13"/>
  <p:tag name="KSO_WM_UNIT_TEXT_FILL_TYPE" val="1"/>
  <p:tag name="KSO_WM_UNIT_USESOURCEFORMAT_APPLY" val="1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201291_4*l_h_i*1_5_1"/>
  <p:tag name="KSO_WM_TEMPLATE_CATEGORY" val="custom"/>
  <p:tag name="KSO_WM_TEMPLATE_INDEX" val="20201291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1291_4*i*1"/>
  <p:tag name="KSO_WM_TEMPLATE_CATEGORY" val="custom"/>
  <p:tag name="KSO_WM_TEMPLATE_INDEX" val="20201291"/>
  <p:tag name="KSO_WM_UNIT_LAYERLEVEL" val="1"/>
  <p:tag name="KSO_WM_TAG_VERSION" val="1.0"/>
  <p:tag name="KSO_WM_BEAUTIFY_FLAG" val="#wm#"/>
  <p:tag name="KSO_WM_UNIT_LINE_FORE_SCHEMECOLOR_INDEX" val="6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1291_4*i*2"/>
  <p:tag name="KSO_WM_TEMPLATE_CATEGORY" val="custom"/>
  <p:tag name="KSO_WM_TEMPLATE_INDEX" val="20201291"/>
  <p:tag name="KSO_WM_UNIT_LAYERLEVEL" val="1"/>
  <p:tag name="KSO_WM_TAG_VERSION" val="1.0"/>
  <p:tag name="KSO_WM_BEAUTIFY_FLAG" val="#wm#"/>
  <p:tag name="KSO_WM_UNIT_FILL_FORE_SCHEMECOLOR_INDEX" val="16"/>
  <p:tag name="KSO_WM_UNIT_FILL_TYPE" val="1"/>
  <p:tag name="KSO_WM_UNIT_LINE_FORE_SCHEMECOLOR_INDEX" val="1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26.xml><?xml version="1.0" encoding="utf-8"?>
<p:tagLst xmlns:p="http://schemas.openxmlformats.org/presentationml/2006/main">
  <p:tag name="KSO_WM_UNIT_ISCONTENTSTITLE" val="1"/>
  <p:tag name="KSO_WM_UNIT_PRESET_TEXT" val="目录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1291_4*a*1"/>
  <p:tag name="KSO_WM_TEMPLATE_CATEGORY" val="custom"/>
  <p:tag name="KSO_WM_TEMPLATE_INDEX" val="2020129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201291_4*l_h_i*1_5_1"/>
  <p:tag name="KSO_WM_TEMPLATE_CATEGORY" val="custom"/>
  <p:tag name="KSO_WM_TEMPLATE_INDEX" val="20201291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228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1291_4*l_h_f*1_4_1"/>
  <p:tag name="KSO_WM_TEMPLATE_CATEGORY" val="custom"/>
  <p:tag name="KSO_WM_TEMPLATE_INDEX" val="20201291"/>
  <p:tag name="KSO_WM_UNIT_LAYERLEVEL" val="1_1_1"/>
  <p:tag name="KSO_WM_TAG_VERSION" val="1.0"/>
  <p:tag name="KSO_WM_BEAUTIFY_FLAG" val="#wm#"/>
  <p:tag name="KSO_WM_UNIT_PRESET_TEXT" val="添加正文"/>
  <p:tag name="KSO_WM_UNIT_VALUE" val="4"/>
  <p:tag name="KSO_WM_UNIT_SUBTYPE" val="a"/>
  <p:tag name="KSO_WM_UNIT_TEXT_FILL_FORE_SCHEMECOLOR_INDEX" val="13"/>
  <p:tag name="KSO_WM_UNIT_TEXT_FILL_TYPE" val="1"/>
  <p:tag name="KSO_WM_UNIT_USESOURCEFORMAT_APPLY" val="1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201291_4*l_h_i*1_5_1"/>
  <p:tag name="KSO_WM_TEMPLATE_CATEGORY" val="custom"/>
  <p:tag name="KSO_WM_TEMPLATE_INDEX" val="20201291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201291_4*l_h_f*1_5_1"/>
  <p:tag name="KSO_WM_TEMPLATE_CATEGORY" val="custom"/>
  <p:tag name="KSO_WM_TEMPLATE_INDEX" val="20201291"/>
  <p:tag name="KSO_WM_UNIT_LAYERLEVEL" val="1_1_1"/>
  <p:tag name="KSO_WM_TAG_VERSION" val="1.0"/>
  <p:tag name="KSO_WM_BEAUTIFY_FLAG" val="#wm#"/>
  <p:tag name="KSO_WM_UNIT_PRESET_TEXT" val="添加正文"/>
  <p:tag name="KSO_WM_UNIT_VALUE" val="4"/>
  <p:tag name="KSO_WM_UNIT_SUBTYPE" val="a"/>
  <p:tag name="KSO_WM_UNIT_TEXT_FILL_FORE_SCHEMECOLOR_INDEX" val="13"/>
  <p:tag name="KSO_WM_UNIT_TEXT_FILL_TYPE" val="1"/>
  <p:tag name="KSO_WM_UNIT_USESOURCEFORMAT_APPLY" val="1"/>
</p:tagLst>
</file>

<file path=ppt/tags/tag231.xml><?xml version="1.0" encoding="utf-8"?>
<p:tagLst xmlns:p="http://schemas.openxmlformats.org/presentationml/2006/main">
  <p:tag name="KSO_WM_SLIDE_ID" val="custom20201291_4"/>
  <p:tag name="KSO_WM_TEMPLATE_SUBCATEGORY" val="0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1291"/>
  <p:tag name="KSO_WM_SLIDE_LAYOUT" val="a_l"/>
  <p:tag name="KSO_WM_SLIDE_LAYOUT_CNT" val="1_1"/>
  <p:tag name="KSO_WM_TEMPLATE_MASTER_TYPE" val="1"/>
  <p:tag name="KSO_WM_TEMPLATE_COLOR_TYPE" val="1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diagram20202574_1*i*1"/>
  <p:tag name="KSO_WM_TEMPLATE_CATEGORY" val="diagram"/>
  <p:tag name="KSO_WM_TEMPLATE_INDEX" val="20202574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2"/>
  <p:tag name="KSO_WM_UNIT_ID" val="diagram20202574_1*i*2"/>
  <p:tag name="KSO_WM_TEMPLATE_CATEGORY" val="diagram"/>
  <p:tag name="KSO_WM_TEMPLATE_INDEX" val="20202574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3"/>
  <p:tag name="KSO_WM_UNIT_ID" val="diagram20202574_1*i*3"/>
  <p:tag name="KSO_WM_TEMPLATE_CATEGORY" val="diagram"/>
  <p:tag name="KSO_WM_TEMPLATE_INDEX" val="20202574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TEXT_PART_ID_V2" val="a-3-1"/>
  <p:tag name="KSO_WM_UNIT_ISCONTENTSTITLE" val="0"/>
  <p:tag name="KSO_WM_UNIT_PRESET_TEXT" val="单击此处可添加您的大标题内容"/>
  <p:tag name="KSO_WM_UNIT_NOCLEAR" val="0"/>
  <p:tag name="KSO_WM_UNIT_SHOW_EDIT_AREA_INDICATION" val="0"/>
  <p:tag name="KSO_WM_UNIT_VALUE" val="17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diagram20202574_1*a*1"/>
  <p:tag name="KSO_WM_TEMPLATE_CATEGORY" val="diagram"/>
  <p:tag name="KSO_WM_TEMPLATE_INDEX" val="20202574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5"/>
  <p:tag name="KSO_WM_UNIT_ID" val="diagram20202574_1*i*5"/>
  <p:tag name="KSO_WM_TEMPLATE_CATEGORY" val="diagram"/>
  <p:tag name="KSO_WM_TEMPLATE_INDEX" val="20202574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6"/>
  <p:tag name="KSO_WM_UNIT_ID" val="diagram20202574_1*i*6"/>
  <p:tag name="KSO_WM_TEMPLATE_CATEGORY" val="diagram"/>
  <p:tag name="KSO_WM_TEMPLATE_INDEX" val="20202574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7"/>
  <p:tag name="KSO_WM_UNIT_ID" val="diagram20202574_1*i*7"/>
  <p:tag name="KSO_WM_TEMPLATE_CATEGORY" val="diagram"/>
  <p:tag name="KSO_WM_TEMPLATE_INDEX" val="20202574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BEAUTIFY_FLAG" val="#wm#"/>
  <p:tag name="KSO_WM_TEMPLATE_CATEGORY" val="diagram"/>
  <p:tag name="KSO_WM_TEMPLATE_INDEX" val="20202574"/>
  <p:tag name="KSO_WM_SLIDE_ID" val="diagram20202574_1"/>
  <p:tag name="KSO_WM_TEMPLATE_SUBCATEGORY" val="0"/>
  <p:tag name="KSO_WM_TEMPLATE_MASTER_TYPE" val="0"/>
  <p:tag name="KSO_WM_TEMPLATE_COLOR_TYPE" val="0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SLIDE_LAYOUT" val="a_f_h"/>
  <p:tag name="KSO_WM_SLIDE_LAYOUT_CNT" val="1_1_1"/>
  <p:tag name="KSO_WM_SLIDE_TYPE" val="text"/>
  <p:tag name="KSO_WM_SLIDE_SUBTYPE" val="pureTxt"/>
  <p:tag name="KSO_WM_SLIDE_SIZE" val="854.507*99.1489"/>
  <p:tag name="KSO_WM_SLIDE_POSITION" val="53.318*216.399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4814_1*i*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5"/>
  <p:tag name="KSO_WM_UNIT_COLOR_SCHEME_PARENT_PAGE" val="0_1"/>
  <p:tag name="KSO_WM_UNIT_DECOLORIZATION" val="1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194814_1*i*10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6"/>
  <p:tag name="KSO_WM_UNIT_COLOR_SCHEME_PARENT_PAGE" val="0_1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94814_1*i*1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7"/>
  <p:tag name="KSO_WM_UNIT_COLOR_SCHEME_PARENT_PAGE" val="0_1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94814_1*i*1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7"/>
  <p:tag name="KSO_WM_UNIT_COLOR_SCHEME_PARENT_PAGE" val="0_1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diagram20194814_1*i*13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8"/>
  <p:tag name="KSO_WM_UNIT_COLOR_SCHEME_PARENT_PAGE" val="0_1"/>
  <p:tag name="KSO_WM_UNIT_DECOLORIZATION" val="1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814_1*i*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9"/>
  <p:tag name="KSO_WM_UNIT_COLOR_SCHEME_PARENT_PAGE" val="0_1"/>
  <p:tag name="KSO_WM_UNIT_DECOLORIZATION" val="1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814_1*i*3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0"/>
  <p:tag name="KSO_WM_UNIT_COLOR_SCHEME_PARENT_PAGE" val="0_1"/>
  <p:tag name="KSO_WM_UNIT_DECOLORIZATION" val="1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194814_1*i*7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4"/>
  <p:tag name="KSO_WM_UNIT_COLOR_SCHEME_PARENT_PAGE" val="0_1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194814_1*i*8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5"/>
  <p:tag name="KSO_WM_UNIT_COLOR_SCHEME_PARENT_PAGE" val="0_1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194814_1*i*9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6"/>
  <p:tag name="KSO_WM_UNIT_COLOR_SCHEME_PARENT_PAGE" val="0_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94814_1*i*11"/>
  <p:tag name="KSO_WM_TEMPLATE_CATEGORY" val="diagram"/>
  <p:tag name="KSO_WM_TEMPLATE_INDEX" val="20194814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94814_1*i*12"/>
  <p:tag name="KSO_WM_TEMPLATE_CATEGORY" val="diagram"/>
  <p:tag name="KSO_WM_TEMPLATE_INDEX" val="20194814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BEAUTIFY_FLAG" val="#wm#"/>
  <p:tag name="KSO_WM_TEMPLATE_CATEGORY" val="diagram"/>
  <p:tag name="KSO_WM_TEMPLATE_INDEX" val="20194814"/>
  <p:tag name="KSO_WM_SLIDE_ID" val="diagram20194814_1"/>
  <p:tag name="KSO_WM_SLIDE_ITEM_CNT" val="0"/>
  <p:tag name="KSO_WM_SLIDE_INDEX" val="1"/>
  <p:tag name="KSO_WM_TAG_VERSION" val="1.0"/>
  <p:tag name="KSO_WM_SLIDE_LAYOUT" val="f"/>
  <p:tag name="KSO_WM_SLIDE_LAYOUT_CNT" val="2"/>
  <p:tag name="KSO_WM_SLIDE_TYPE" val="text"/>
  <p:tag name="KSO_WM_SLIDE_SUBTYPE" val="pureTxt"/>
  <p:tag name="KSO_WM_SLIDE_SIZE" val="942*530"/>
  <p:tag name="KSO_WM_SLIDE_POSITION" val="1*0"/>
  <p:tag name="KSO_WM_SLIDE_COLORSCHEME_VERSION" val="3.2"/>
  <p:tag name="KSO_WM_TEMPLATE_SUBCATEGORY" val="0"/>
  <p:tag name="KSO_WM_TEMPLATE_MASTER_TYPE" val="0"/>
  <p:tag name="KSO_WM_TEMPLATE_COLOR_TYPE" val="1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4814_1*i*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5"/>
  <p:tag name="KSO_WM_UNIT_COLOR_SCHEME_PARENT_PAGE" val="0_1"/>
  <p:tag name="KSO_WM_UNIT_DECOLORIZATION" val="1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194814_1*i*10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6"/>
  <p:tag name="KSO_WM_UNIT_COLOR_SCHEME_PARENT_PAGE" val="0_1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94814_1*i*1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7"/>
  <p:tag name="KSO_WM_UNIT_COLOR_SCHEME_PARENT_PAGE" val="0_1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94814_1*i*1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7"/>
  <p:tag name="KSO_WM_UNIT_COLOR_SCHEME_PARENT_PAGE" val="0_1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diagram20194814_1*i*13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8"/>
  <p:tag name="KSO_WM_UNIT_COLOR_SCHEME_PARENT_PAGE" val="0_1"/>
  <p:tag name="KSO_WM_UNIT_DECOLORIZATION" val="1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814_1*i*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9"/>
  <p:tag name="KSO_WM_UNIT_COLOR_SCHEME_PARENT_PAGE" val="0_1"/>
  <p:tag name="KSO_WM_UNIT_DECOLORIZATION" val="1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814_1*i*3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0"/>
  <p:tag name="KSO_WM_UNIT_COLOR_SCHEME_PARENT_PAGE" val="0_1"/>
  <p:tag name="KSO_WM_UNIT_DECOLORIZATION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194814_1*i*7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4"/>
  <p:tag name="KSO_WM_UNIT_COLOR_SCHEME_PARENT_PAGE" val="0_1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194814_1*i*8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5"/>
  <p:tag name="KSO_WM_UNIT_COLOR_SCHEME_PARENT_PAGE" val="0_1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194814_1*i*9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6"/>
  <p:tag name="KSO_WM_UNIT_COLOR_SCHEME_PARENT_PAGE" val="0_1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94814_1*i*11"/>
  <p:tag name="KSO_WM_TEMPLATE_CATEGORY" val="diagram"/>
  <p:tag name="KSO_WM_TEMPLATE_INDEX" val="20194814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94814_1*i*12"/>
  <p:tag name="KSO_WM_TEMPLATE_CATEGORY" val="diagram"/>
  <p:tag name="KSO_WM_TEMPLATE_INDEX" val="20194814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BEAUTIFY_FLAG" val="#wm#"/>
  <p:tag name="KSO_WM_TEMPLATE_CATEGORY" val="diagram"/>
  <p:tag name="KSO_WM_TEMPLATE_INDEX" val="20194814"/>
  <p:tag name="KSO_WM_SLIDE_ID" val="diagram20194814_1"/>
  <p:tag name="KSO_WM_SLIDE_ITEM_CNT" val="0"/>
  <p:tag name="KSO_WM_SLIDE_INDEX" val="1"/>
  <p:tag name="KSO_WM_TAG_VERSION" val="1.0"/>
  <p:tag name="KSO_WM_SLIDE_LAYOUT" val="f"/>
  <p:tag name="KSO_WM_SLIDE_LAYOUT_CNT" val="2"/>
  <p:tag name="KSO_WM_SLIDE_TYPE" val="text"/>
  <p:tag name="KSO_WM_SLIDE_SUBTYPE" val="pureTxt"/>
  <p:tag name="KSO_WM_SLIDE_SIZE" val="942*530"/>
  <p:tag name="KSO_WM_SLIDE_POSITION" val="1*0"/>
  <p:tag name="KSO_WM_SLIDE_COLORSCHEME_VERSION" val="3.2"/>
  <p:tag name="KSO_WM_TEMPLATE_SUBCATEGORY" val="0"/>
  <p:tag name="KSO_WM_TEMPLATE_MASTER_TYPE" val="0"/>
  <p:tag name="KSO_WM_TEMPLATE_COLOR_TYPE" val="1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4814_1*i*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5"/>
  <p:tag name="KSO_WM_UNIT_COLOR_SCHEME_PARENT_PAGE" val="0_1"/>
  <p:tag name="KSO_WM_UNIT_DECOLORIZATION" val="1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194814_1*i*10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6"/>
  <p:tag name="KSO_WM_UNIT_COLOR_SCHEME_PARENT_PAGE" val="0_1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94814_1*i*11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7"/>
  <p:tag name="KSO_WM_UNIT_COLOR_SCHEME_PARENT_PAGE" val="0_1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94814_1*i*1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7"/>
  <p:tag name="KSO_WM_UNIT_COLOR_SCHEME_PARENT_PAGE" val="0_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diagram20194814_1*i*13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8"/>
  <p:tag name="KSO_WM_UNIT_COLOR_SCHEME_PARENT_PAGE" val="0_1"/>
  <p:tag name="KSO_WM_UNIT_DECOLORIZATION" val="1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814_1*i*2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9"/>
  <p:tag name="KSO_WM_UNIT_COLOR_SCHEME_PARENT_PAGE" val="0_1"/>
  <p:tag name="KSO_WM_UNIT_DECOLORIZATION" val="1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4814_1*i*3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0"/>
  <p:tag name="KSO_WM_UNIT_COLOR_SCHEME_PARENT_PAGE" val="0_1"/>
  <p:tag name="KSO_WM_UNIT_DECOLORIZATION" val="1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194814_1*i*7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4"/>
  <p:tag name="KSO_WM_UNIT_COLOR_SCHEME_PARENT_PAGE" val="0_1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194814_1*i*8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5"/>
  <p:tag name="KSO_WM_UNIT_COLOR_SCHEME_PARENT_PAGE" val="0_1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194814_1*i*9"/>
  <p:tag name="KSO_WM_TEMPLATE_CATEGORY" val="diagram"/>
  <p:tag name="KSO_WM_TEMPLATE_INDEX" val="20194814"/>
  <p:tag name="KSO_WM_UNIT_LAYERLEVEL" val="1"/>
  <p:tag name="KSO_WM_TAG_VERSION" val="1.0"/>
  <p:tag name="KSO_WM_BEAUTIFY_FLAG" val="#wm#"/>
  <p:tag name="KSO_WM_UNIT_COLOR_SCHEME_SHAPE_ID" val="16"/>
  <p:tag name="KSO_WM_UNIT_COLOR_SCHEME_PARENT_PAGE" val="0_1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194814_1*i*11"/>
  <p:tag name="KSO_WM_TEMPLATE_CATEGORY" val="diagram"/>
  <p:tag name="KSO_WM_TEMPLATE_INDEX" val="20194814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194814_1*i*12"/>
  <p:tag name="KSO_WM_TEMPLATE_CATEGORY" val="diagram"/>
  <p:tag name="KSO_WM_TEMPLATE_INDEX" val="20194814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BEAUTIFY_FLAG" val="#wm#"/>
  <p:tag name="KSO_WM_TEMPLATE_CATEGORY" val="diagram"/>
  <p:tag name="KSO_WM_TEMPLATE_INDEX" val="20194814"/>
  <p:tag name="KSO_WM_SLIDE_ID" val="diagram20194814_1"/>
  <p:tag name="KSO_WM_SLIDE_ITEM_CNT" val="0"/>
  <p:tag name="KSO_WM_SLIDE_INDEX" val="1"/>
  <p:tag name="KSO_WM_TAG_VERSION" val="1.0"/>
  <p:tag name="KSO_WM_SLIDE_LAYOUT" val="f"/>
  <p:tag name="KSO_WM_SLIDE_LAYOUT_CNT" val="2"/>
  <p:tag name="KSO_WM_SLIDE_TYPE" val="text"/>
  <p:tag name="KSO_WM_SLIDE_SUBTYPE" val="pureTxt"/>
  <p:tag name="KSO_WM_SLIDE_SIZE" val="942*530"/>
  <p:tag name="KSO_WM_SLIDE_POSITION" val="1*0"/>
  <p:tag name="KSO_WM_SLIDE_COLORSCHEME_VERSION" val="3.2"/>
  <p:tag name="KSO_WM_TEMPLATE_SUBCATEGORY" val="0"/>
  <p:tag name="KSO_WM_TEMPLATE_MASTER_TYPE" val="0"/>
  <p:tag name="KSO_WM_TEMPLATE_COLOR_TYPE" val="1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2_1"/>
  <p:tag name="KSO_WM_UNIT_ID" val="diagram20201119_1*h_i*2_1"/>
  <p:tag name="KSO_WM_TEMPLATE_CATEGORY" val="diagram"/>
  <p:tag name="KSO_WM_TEMPLATE_INDEX" val="20201119"/>
  <p:tag name="KSO_WM_UNIT_LAYERLEVEL" val="1_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2_2"/>
  <p:tag name="KSO_WM_UNIT_ID" val="diagram20201119_1*h_i*2_2"/>
  <p:tag name="KSO_WM_TEMPLATE_CATEGORY" val="diagram"/>
  <p:tag name="KSO_WM_TEMPLATE_INDEX" val="20201119"/>
  <p:tag name="KSO_WM_UNIT_LAYERLEVEL" val="1_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ISCONTENTSTITLE" val="0"/>
  <p:tag name="KSO_WM_UNIT_PRESET_TEXT_INDEX" val="0"/>
  <p:tag name="KSO_WM_UNIT_PRESET_TEXT_LEN" val="8"/>
  <p:tag name="KSO_WM_UNIT_NOCLEAR" val="0"/>
  <p:tag name="KSO_WM_UNIT_SHOW_EDIT_AREA_INDICATION" val="1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119_1*a*1"/>
  <p:tag name="KSO_WM_TEMPLATE_CATEGORY" val="diagram"/>
  <p:tag name="KSO_WM_TEMPLATE_INDEX" val="20201119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1119_1*i*1"/>
  <p:tag name="KSO_WM_TEMPLATE_CATEGORY" val="diagram"/>
  <p:tag name="KSO_WM_TEMPLATE_INDEX" val="20201119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BEAUTIFY_FLAG" val="#wm#"/>
  <p:tag name="KSO_WM_TEMPLATE_CATEGORY" val="diagram"/>
  <p:tag name="KSO_WM_TEMPLATE_INDEX" val="20201119"/>
  <p:tag name="KSO_WM_SLIDE_ID" val="diagram20201119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669.25*302.376"/>
  <p:tag name="KSO_WM_SLIDE_POSITION" val="145.25*155.097"/>
  <p:tag name="KSO_WM_TAG_VERSION" val="1.0"/>
  <p:tag name="KSO_WM_SLIDE_LAYOUT" val="a_h"/>
  <p:tag name="KSO_WM_SLIDE_LAYOUT_CNT" val="1_3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4*i*1"/>
  <p:tag name="KSO_WM_UNIT_LAYERLEVEL" val="1"/>
  <p:tag name="KSO_WM_TAG_VERSION" val="1.0"/>
  <p:tag name="KSO_WM_BEAUTIFY_FLAG" val="#wm#"/>
  <p:tag name="KSO_WM_UNIT_SUBTYPE" val="h"/>
  <p:tag name="KSO_WM_UNIT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5*i*1"/>
  <p:tag name="KSO_WM_UNIT_LAYERLEVEL" val="1"/>
  <p:tag name="KSO_WM_TAG_VERSION" val="1.0"/>
  <p:tag name="KSO_WM_BEAUTIFY_FLAG" val="#wm#"/>
  <p:tag name="KSO_WM_UNIT_SUBTYPE" val="h"/>
  <p:tag name="KSO_WM_UNIT_BK_DARK_LIGHT" val="2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07">
      <a:dk1>
        <a:srgbClr val="000000"/>
      </a:dk1>
      <a:lt1>
        <a:srgbClr val="FFFFFF"/>
      </a:lt1>
      <a:dk2>
        <a:srgbClr val="FADFCF"/>
      </a:dk2>
      <a:lt2>
        <a:srgbClr val="FFFFFF"/>
      </a:lt2>
      <a:accent1>
        <a:srgbClr val="73C4CC"/>
      </a:accent1>
      <a:accent2>
        <a:srgbClr val="68BFDA"/>
      </a:accent2>
      <a:accent3>
        <a:srgbClr val="68B3E6"/>
      </a:accent3>
      <a:accent4>
        <a:srgbClr val="82A4EB"/>
      </a:accent4>
      <a:accent5>
        <a:srgbClr val="A68DDF"/>
      </a:accent5>
      <a:accent6>
        <a:srgbClr val="C76FC1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673</Words>
  <Application>WPS 演示</Application>
  <PresentationFormat>宽屏</PresentationFormat>
  <Paragraphs>62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幼圆</vt:lpstr>
      <vt:lpstr>汉仪乐喵体W</vt:lpstr>
      <vt:lpstr>Viner Hand ITC</vt:lpstr>
      <vt:lpstr>WPS-Numbers</vt:lpstr>
      <vt:lpstr>Segoe UI</vt:lpstr>
      <vt:lpstr>Office 主题​​</vt:lpstr>
      <vt:lpstr>1_Office 主题​​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WINJAY</cp:lastModifiedBy>
  <cp:revision>174</cp:revision>
  <dcterms:created xsi:type="dcterms:W3CDTF">2019-06-19T02:08:00Z</dcterms:created>
  <dcterms:modified xsi:type="dcterms:W3CDTF">2021-03-19T09:10:06Z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2052-11.1.0.10024</vt:lpwstr>
  </property>
</Properties>
</file>