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>
        <p:scale>
          <a:sx n="75" d="100"/>
          <a:sy n="75" d="100"/>
        </p:scale>
        <p:origin x="28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8AA-3680-4A05-8ED0-D8679AFC33AC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8B0D-A510-4103-AFD3-869EF34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8AA-3680-4A05-8ED0-D8679AFC33AC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8B0D-A510-4103-AFD3-869EF34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7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8AA-3680-4A05-8ED0-D8679AFC33AC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8B0D-A510-4103-AFD3-869EF34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8AA-3680-4A05-8ED0-D8679AFC33AC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8B0D-A510-4103-AFD3-869EF34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8AA-3680-4A05-8ED0-D8679AFC33AC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8B0D-A510-4103-AFD3-869EF34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5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8AA-3680-4A05-8ED0-D8679AFC33AC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8B0D-A510-4103-AFD3-869EF34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8AA-3680-4A05-8ED0-D8679AFC33AC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8B0D-A510-4103-AFD3-869EF34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8AA-3680-4A05-8ED0-D8679AFC33AC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8B0D-A510-4103-AFD3-869EF34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8AA-3680-4A05-8ED0-D8679AFC33AC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8B0D-A510-4103-AFD3-869EF34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8AA-3680-4A05-8ED0-D8679AFC33AC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8B0D-A510-4103-AFD3-869EF34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9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8AA-3680-4A05-8ED0-D8679AFC33AC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8B0D-A510-4103-AFD3-869EF34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0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08AA-3680-4A05-8ED0-D8679AFC33AC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8B0D-A510-4103-AFD3-869EF34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72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9" t="339" r="435" b="248"/>
          <a:stretch/>
        </p:blipFill>
        <p:spPr>
          <a:xfrm>
            <a:off x="3691889" y="1333501"/>
            <a:ext cx="4792981" cy="4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0676" b="42512"/>
          <a:stretch/>
        </p:blipFill>
        <p:spPr>
          <a:xfrm>
            <a:off x="5130786" y="2344100"/>
            <a:ext cx="3467100" cy="3314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570" b="81812"/>
          <a:stretch/>
        </p:blipFill>
        <p:spPr>
          <a:xfrm>
            <a:off x="3542030" y="2010725"/>
            <a:ext cx="3467100" cy="327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20241" b="61015"/>
          <a:stretch/>
        </p:blipFill>
        <p:spPr>
          <a:xfrm>
            <a:off x="5010150" y="1483360"/>
            <a:ext cx="3607090" cy="3844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80652" b="2343"/>
          <a:stretch/>
        </p:blipFill>
        <p:spPr>
          <a:xfrm>
            <a:off x="3206736" y="2975611"/>
            <a:ext cx="3467100" cy="3352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61039" b="21908"/>
          <a:stretch/>
        </p:blipFill>
        <p:spPr>
          <a:xfrm>
            <a:off x="3206736" y="2338385"/>
            <a:ext cx="3467100" cy="3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2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9953" y="290146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tx1"/>
                </a:solidFill>
              </a:rPr>
              <a:t>알람시간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설정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47444" y="1204546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09953" y="1705707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tx1"/>
                </a:solidFill>
              </a:rPr>
              <a:t>주기설정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(</a:t>
            </a:r>
            <a:r>
              <a:rPr lang="ko-KR" altLang="en-US" sz="2800" dirty="0" smtClean="0">
                <a:solidFill>
                  <a:schemeClr val="tx1"/>
                </a:solidFill>
              </a:rPr>
              <a:t>시간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47444" y="2620107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09953" y="3121268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tx1"/>
                </a:solidFill>
              </a:rPr>
              <a:t>주기설정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(</a:t>
            </a:r>
            <a:r>
              <a:rPr lang="ko-KR" altLang="en-US" sz="2800" dirty="0" smtClean="0">
                <a:solidFill>
                  <a:schemeClr val="tx1"/>
                </a:solidFill>
              </a:rPr>
              <a:t>분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521065" y="4035668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83574" y="4536829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사용시간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확인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497246" y="7321812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9755" y="7822973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tx1"/>
                </a:solidFill>
              </a:rPr>
              <a:t>알람음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발생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sp>
        <p:nvSpPr>
          <p:cNvPr id="15" name="순서도: 판단 14"/>
          <p:cNvSpPr/>
          <p:nvPr/>
        </p:nvSpPr>
        <p:spPr>
          <a:xfrm>
            <a:off x="88191" y="5952390"/>
            <a:ext cx="2865748" cy="1369422"/>
          </a:xfrm>
          <a:prstGeom prst="flowChartDecision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8447" y="6214113"/>
            <a:ext cx="2545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/>
              <a:t>알람시간과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사용시간이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같은가</a:t>
            </a:r>
            <a:endParaRPr lang="ko-KR" altLang="en-US" sz="2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23625" y="5451229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flipH="1" flipV="1">
            <a:off x="431474" y="4994029"/>
            <a:ext cx="23819" cy="3286144"/>
          </a:xfrm>
          <a:prstGeom prst="bentConnector3">
            <a:avLst>
              <a:gd name="adj1" fmla="val 383011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91844" y="7321812"/>
            <a:ext cx="143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</a:p>
          <a:p>
            <a:endParaRPr lang="ko-KR" altLang="en-US" dirty="0"/>
          </a:p>
        </p:txBody>
      </p:sp>
      <p:cxnSp>
        <p:nvCxnSpPr>
          <p:cNvPr id="23" name="꺾인 연결선 22"/>
          <p:cNvCxnSpPr>
            <a:endCxn id="12" idx="3"/>
          </p:cNvCxnSpPr>
          <p:nvPr/>
        </p:nvCxnSpPr>
        <p:spPr>
          <a:xfrm rot="16200000" flipV="1">
            <a:off x="1972190" y="5633152"/>
            <a:ext cx="1643072" cy="3648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4449" y="5664101"/>
            <a:ext cx="100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9953" y="290146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매일 컴퓨터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사용량 기록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547444" y="1204546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1636" y="3589938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현재 날짜 기준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최근 </a:t>
            </a:r>
            <a:r>
              <a:rPr lang="en-US" altLang="ko-KR" sz="2000" dirty="0" smtClean="0">
                <a:solidFill>
                  <a:schemeClr val="tx1"/>
                </a:solidFill>
              </a:rPr>
              <a:t>7</a:t>
            </a:r>
            <a:r>
              <a:rPr lang="ko-KR" altLang="en-US" sz="2000" dirty="0" smtClean="0">
                <a:solidFill>
                  <a:schemeClr val="tx1"/>
                </a:solidFill>
              </a:rPr>
              <a:t>일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사용량 읽기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579128" y="4444551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41636" y="4945712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평균 사용량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표시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114570" y="1705707"/>
            <a:ext cx="2865748" cy="1369422"/>
          </a:xfrm>
          <a:prstGeom prst="flowChartDecision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4" y="1965652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7</a:t>
            </a:r>
            <a:r>
              <a:rPr lang="ko-KR" altLang="en-US" sz="2400" dirty="0" smtClean="0"/>
              <a:t>일 이상의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기록이 있는가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558206" y="3075129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52804" y="3075129"/>
            <a:ext cx="143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</a:p>
          <a:p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rot="16200000">
            <a:off x="3230899" y="2139837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49456" y="1985972"/>
            <a:ext cx="100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12342" y="1939245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현재 날짜 기준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최근 </a:t>
            </a:r>
            <a:r>
              <a:rPr lang="en-US" altLang="ko-KR" sz="2000" dirty="0" smtClean="0">
                <a:solidFill>
                  <a:schemeClr val="tx1"/>
                </a:solidFill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</a:rPr>
              <a:t>일의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사용량 읽기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8" idx="2"/>
            <a:endCxn id="8" idx="3"/>
          </p:cNvCxnSpPr>
          <p:nvPr/>
        </p:nvCxnSpPr>
        <p:spPr>
          <a:xfrm rot="5400000">
            <a:off x="2348161" y="3174860"/>
            <a:ext cx="2549267" cy="190683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2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9953" y="290146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매일 컴퓨터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사용량 기록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547444" y="1204546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1636" y="3589938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현재 날짜 기준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최근 </a:t>
            </a:r>
            <a:r>
              <a:rPr lang="en-US" altLang="ko-KR" sz="2000" dirty="0" smtClean="0">
                <a:solidFill>
                  <a:schemeClr val="tx1"/>
                </a:solidFill>
              </a:rPr>
              <a:t>15</a:t>
            </a:r>
            <a:r>
              <a:rPr lang="ko-KR" altLang="en-US" sz="2000" dirty="0" smtClean="0">
                <a:solidFill>
                  <a:schemeClr val="tx1"/>
                </a:solidFill>
              </a:rPr>
              <a:t>일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사용량 읽기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579128" y="4525831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41636" y="5026992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사용량 표시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114570" y="1705707"/>
            <a:ext cx="2865748" cy="1369422"/>
          </a:xfrm>
          <a:prstGeom prst="flowChartDecision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4" y="1965652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15</a:t>
            </a:r>
            <a:r>
              <a:rPr lang="ko-KR" altLang="en-US" sz="2400" dirty="0" smtClean="0"/>
              <a:t>일 이상의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기록이 있는가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558206" y="3075129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52804" y="3075129"/>
            <a:ext cx="143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</a:p>
          <a:p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rot="16200000">
            <a:off x="3230899" y="2139837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49456" y="1985972"/>
            <a:ext cx="100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12342" y="1939245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현재 날짜 기준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최근 </a:t>
            </a:r>
            <a:r>
              <a:rPr lang="en-US" altLang="ko-KR" sz="2000" dirty="0" smtClean="0">
                <a:solidFill>
                  <a:schemeClr val="tx1"/>
                </a:solidFill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</a:rPr>
              <a:t>일의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사용량 읽기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8" idx="2"/>
            <a:endCxn id="8" idx="3"/>
          </p:cNvCxnSpPr>
          <p:nvPr/>
        </p:nvCxnSpPr>
        <p:spPr>
          <a:xfrm rot="5400000">
            <a:off x="2307521" y="3215500"/>
            <a:ext cx="2630547" cy="190683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342032792" descr="EMB00002bd053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t="253" r="919"/>
          <a:stretch>
            <a:fillRect/>
          </a:stretch>
        </p:blipFill>
        <p:spPr bwMode="auto">
          <a:xfrm>
            <a:off x="6639155" y="2617137"/>
            <a:ext cx="3084513" cy="264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9953" y="290146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강제종료까지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남은시간</a:t>
            </a:r>
            <a:r>
              <a:rPr lang="ko-KR" altLang="en-US" sz="2400" dirty="0" smtClean="0">
                <a:solidFill>
                  <a:schemeClr val="tx1"/>
                </a:solidFill>
              </a:rPr>
              <a:t> 표시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547444" y="1204546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판단 7"/>
          <p:cNvSpPr/>
          <p:nvPr/>
        </p:nvSpPr>
        <p:spPr>
          <a:xfrm>
            <a:off x="114570" y="1705707"/>
            <a:ext cx="2865748" cy="1369422"/>
          </a:xfrm>
          <a:prstGeom prst="flowChartDecision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8927" y="2056795"/>
            <a:ext cx="2545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현재 사용량이 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8</a:t>
            </a:r>
            <a:r>
              <a:rPr lang="ko-KR" altLang="en-US" sz="2000" dirty="0" smtClean="0"/>
              <a:t>시간 이상인가</a:t>
            </a:r>
            <a:endParaRPr lang="ko-KR" altLang="en-US" sz="2000" dirty="0"/>
          </a:p>
        </p:txBody>
      </p:sp>
      <p:cxnSp>
        <p:nvCxnSpPr>
          <p:cNvPr id="10" name="꺾인 연결선 9"/>
          <p:cNvCxnSpPr/>
          <p:nvPr/>
        </p:nvCxnSpPr>
        <p:spPr>
          <a:xfrm rot="16200000" flipV="1">
            <a:off x="1992468" y="1386272"/>
            <a:ext cx="1643072" cy="3648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64727" y="1417221"/>
            <a:ext cx="100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</a:p>
          <a:p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541386" y="3095449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35984" y="3095449"/>
            <a:ext cx="143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87675" y="3596610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tx1"/>
                </a:solidFill>
              </a:rPr>
              <a:t>컴퓨터종료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202025" y="4531330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75120" y="1705707"/>
            <a:ext cx="2174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뽀모로도</a:t>
            </a:r>
            <a:r>
              <a:rPr lang="ko-KR" altLang="en-US" dirty="0" smtClean="0"/>
              <a:t>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뽀모로도</a:t>
            </a:r>
            <a:r>
              <a:rPr lang="ko-KR" altLang="en-US" dirty="0" smtClean="0"/>
              <a:t> 시간이 </a:t>
            </a:r>
            <a:endParaRPr lang="en-US" altLang="ko-KR" dirty="0" smtClean="0"/>
          </a:p>
          <a:p>
            <a:r>
              <a:rPr lang="ko-KR" altLang="en-US" dirty="0" smtClean="0"/>
              <a:t>끝났는가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분 휴식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뽀모로도</a:t>
            </a:r>
            <a:r>
              <a:rPr lang="ko-KR" altLang="en-US" dirty="0" smtClean="0"/>
              <a:t> 사이클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회 증가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369233" y="645746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tx1"/>
                </a:solidFill>
              </a:rPr>
              <a:t>뽀모로도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진행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406724" y="1560146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400916" y="3945538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5</a:t>
            </a:r>
            <a:r>
              <a:rPr lang="ko-KR" altLang="en-US" sz="2800" dirty="0" smtClean="0">
                <a:solidFill>
                  <a:schemeClr val="tx1"/>
                </a:solidFill>
              </a:rPr>
              <a:t>분 휴식</a:t>
            </a:r>
            <a:endParaRPr lang="en-US" altLang="ko-KR" sz="32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438408" y="4800151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00916" y="5301312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뽀모로도</a:t>
            </a:r>
            <a:r>
              <a:rPr lang="ko-KR" altLang="en-US" sz="2000" dirty="0" smtClean="0">
                <a:solidFill>
                  <a:schemeClr val="tx1"/>
                </a:solidFill>
              </a:rPr>
              <a:t> 사이클 </a:t>
            </a:r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</a:rPr>
              <a:t>회 증가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1973850" y="2061307"/>
            <a:ext cx="2865748" cy="1369422"/>
          </a:xfrm>
          <a:prstGeom prst="flowChartDecision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87524" y="2341572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/>
              <a:t>뽀모로도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시간이 끝났는가</a:t>
            </a:r>
            <a:endParaRPr lang="ko-KR" altLang="en-US" sz="20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417486" y="3430729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12084" y="3430729"/>
            <a:ext cx="143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</a:p>
          <a:p>
            <a:endParaRPr lang="ko-KR" altLang="en-US" dirty="0"/>
          </a:p>
        </p:txBody>
      </p:sp>
      <p:cxnSp>
        <p:nvCxnSpPr>
          <p:cNvPr id="14" name="꺾인 연결선 13"/>
          <p:cNvCxnSpPr/>
          <p:nvPr/>
        </p:nvCxnSpPr>
        <p:spPr>
          <a:xfrm rot="16200000" flipV="1">
            <a:off x="3851748" y="1741872"/>
            <a:ext cx="1643072" cy="3648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4007" y="1772821"/>
            <a:ext cx="100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</a:p>
          <a:p>
            <a:endParaRPr lang="ko-KR" altLang="en-US" dirty="0"/>
          </a:p>
        </p:txBody>
      </p:sp>
      <p:cxnSp>
        <p:nvCxnSpPr>
          <p:cNvPr id="17" name="꺾인 연결선 16"/>
          <p:cNvCxnSpPr>
            <a:stCxn id="9" idx="1"/>
            <a:endCxn id="5" idx="1"/>
          </p:cNvCxnSpPr>
          <p:nvPr/>
        </p:nvCxnSpPr>
        <p:spPr>
          <a:xfrm rot="10800000">
            <a:off x="2369234" y="1102946"/>
            <a:ext cx="31683" cy="4655566"/>
          </a:xfrm>
          <a:prstGeom prst="bentConnector3">
            <a:avLst>
              <a:gd name="adj1" fmla="val 245697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00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140" y="553084"/>
            <a:ext cx="6459300" cy="4557395"/>
          </a:xfrm>
          <a:prstGeom prst="rect">
            <a:avLst/>
          </a:prstGeom>
        </p:spPr>
      </p:pic>
      <p:pic>
        <p:nvPicPr>
          <p:cNvPr id="1025" name="_x339516384" descr="EMB00002bd052f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" y="50524"/>
            <a:ext cx="3495040" cy="671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>
            <a:off x="2895600" y="1595120"/>
            <a:ext cx="49784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70320" y="5516880"/>
            <a:ext cx="62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발표 형식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53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9953" y="290146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현재까지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사용시간 표시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547444" y="1204546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판단 5"/>
          <p:cNvSpPr/>
          <p:nvPr/>
        </p:nvSpPr>
        <p:spPr>
          <a:xfrm>
            <a:off x="114570" y="1705707"/>
            <a:ext cx="2865748" cy="1369422"/>
          </a:xfrm>
          <a:prstGeom prst="flowChartDecision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8925" y="2190166"/>
            <a:ext cx="254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60</a:t>
            </a:r>
            <a:r>
              <a:rPr lang="ko-KR" altLang="en-US" sz="2000" dirty="0" smtClean="0"/>
              <a:t>초가 지났는가</a:t>
            </a:r>
            <a:endParaRPr lang="ko-KR" altLang="en-US" sz="20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V="1">
            <a:off x="1992468" y="1386272"/>
            <a:ext cx="1643072" cy="3648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64727" y="1417221"/>
            <a:ext cx="100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</a:p>
          <a:p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541386" y="3095449"/>
            <a:ext cx="0" cy="501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35984" y="3095449"/>
            <a:ext cx="143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</a:p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7675" y="3596610"/>
            <a:ext cx="2127739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tx1"/>
                </a:solidFill>
              </a:rPr>
              <a:t>컴퓨터종료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0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129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김태영</dc:creator>
  <cp:lastModifiedBy>김태영</cp:lastModifiedBy>
  <cp:revision>12</cp:revision>
  <dcterms:created xsi:type="dcterms:W3CDTF">2016-12-04T10:01:06Z</dcterms:created>
  <dcterms:modified xsi:type="dcterms:W3CDTF">2016-12-04T13:16:28Z</dcterms:modified>
</cp:coreProperties>
</file>