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FCEB-17AC-4249-BE5E-D0B4ACEE9C83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DE7E0-12CA-4759-82D9-7017A68ECA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927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FCEB-17AC-4249-BE5E-D0B4ACEE9C83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DE7E0-12CA-4759-82D9-7017A68ECA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24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FCEB-17AC-4249-BE5E-D0B4ACEE9C83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DE7E0-12CA-4759-82D9-7017A68ECA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762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FCEB-17AC-4249-BE5E-D0B4ACEE9C83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DE7E0-12CA-4759-82D9-7017A68ECA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775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FCEB-17AC-4249-BE5E-D0B4ACEE9C83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DE7E0-12CA-4759-82D9-7017A68ECA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797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FCEB-17AC-4249-BE5E-D0B4ACEE9C83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DE7E0-12CA-4759-82D9-7017A68ECA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204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FCEB-17AC-4249-BE5E-D0B4ACEE9C83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DE7E0-12CA-4759-82D9-7017A68ECA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594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FCEB-17AC-4249-BE5E-D0B4ACEE9C83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DE7E0-12CA-4759-82D9-7017A68ECA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362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FCEB-17AC-4249-BE5E-D0B4ACEE9C83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DE7E0-12CA-4759-82D9-7017A68ECA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629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FCEB-17AC-4249-BE5E-D0B4ACEE9C83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DE7E0-12CA-4759-82D9-7017A68ECA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251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FCEB-17AC-4249-BE5E-D0B4ACEE9C83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DE7E0-12CA-4759-82D9-7017A68ECA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995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8FCEB-17AC-4249-BE5E-D0B4ACEE9C83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DE7E0-12CA-4759-82D9-7017A68ECA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58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643" y="403514"/>
            <a:ext cx="6153150" cy="3848100"/>
          </a:xfrm>
          <a:prstGeom prst="rect">
            <a:avLst/>
          </a:prstGeom>
        </p:spPr>
      </p:pic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550894" y="4690517"/>
            <a:ext cx="8866530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타임스탯은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사용자의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브라우징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습관의 진실을 알려준다. </a:t>
            </a:r>
            <a:endParaRPr kumimoji="0" lang="en-US" altLang="ko-KR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Nanum Gothic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방문한 사이트와 해당 사이트에서 보낸 시간을 하루 혹은 한 달 단위로 확인할 수 있다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2" name="Picture 8" descr="http://linkback.ciokorea.com/images/onebyone.gif?action_id=a805332e06a7ac2bed572a3e4e6f5d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25" y="19208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486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316" y="348217"/>
            <a:ext cx="4724400" cy="3886200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36818" y="4885293"/>
            <a:ext cx="11367214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스테이포커스드는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사용자가 즐겨 방문하는 사이트에서 얼마나 많은 시간을 보내고 있는지 보여준다. </a:t>
            </a:r>
            <a:endParaRPr kumimoji="0" lang="en-US" altLang="ko-KR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Nanum Gothic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해당 사이트에서 보낸 시간이 미리 정해둔 한계 시간 이상이 되면 그 사이트를 나머지 시간 동안 차단해버린다.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://linkback.ciokorea.com/images/onebyone.gif?action_id=37e215be48a9ae7bcf51afd0dfa5a9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791" y="597620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3356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111709952" descr="EMB00002c9422a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3" r="2132" b="6418"/>
          <a:stretch>
            <a:fillRect/>
          </a:stretch>
        </p:blipFill>
        <p:spPr bwMode="auto">
          <a:xfrm>
            <a:off x="700723" y="228600"/>
            <a:ext cx="5006975" cy="515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172359" y="1565910"/>
            <a:ext cx="27774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지정컨텐츠</a:t>
            </a:r>
            <a:r>
              <a:rPr lang="ko-KR" altLang="en-US" dirty="0"/>
              <a:t> </a:t>
            </a:r>
            <a:r>
              <a:rPr lang="ko-KR" altLang="en-US" dirty="0" smtClean="0"/>
              <a:t>차단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사용보고서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dirty="0"/>
              <a:t>(</a:t>
            </a:r>
            <a:r>
              <a:rPr lang="ko-KR" altLang="en-US" dirty="0"/>
              <a:t>일</a:t>
            </a:r>
            <a:r>
              <a:rPr lang="en-US" altLang="ko-KR" dirty="0"/>
              <a:t>/</a:t>
            </a:r>
            <a:r>
              <a:rPr lang="ko-KR" altLang="en-US" dirty="0"/>
              <a:t>주</a:t>
            </a:r>
            <a:r>
              <a:rPr lang="en-US" altLang="ko-KR" dirty="0"/>
              <a:t>/</a:t>
            </a:r>
            <a:r>
              <a:rPr lang="ko-KR" altLang="en-US" dirty="0"/>
              <a:t>월간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err="1"/>
              <a:t>스마트폰</a:t>
            </a:r>
            <a:r>
              <a:rPr lang="ko-KR" altLang="en-US" dirty="0"/>
              <a:t> 원격관리</a:t>
            </a:r>
          </a:p>
        </p:txBody>
      </p:sp>
    </p:spTree>
    <p:extLst>
      <p:ext uri="{BB962C8B-B14F-4D97-AF65-F5344CB8AC3E}">
        <p14:creationId xmlns:p14="http://schemas.microsoft.com/office/powerpoint/2010/main" val="4006228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아이눈 aiya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" y="221932"/>
            <a:ext cx="5554980" cy="4170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1743" t="4431" r="1914" b="4936"/>
          <a:stretch/>
        </p:blipFill>
        <p:spPr>
          <a:xfrm>
            <a:off x="3760469" y="4652010"/>
            <a:ext cx="6423661" cy="204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781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53</Words>
  <Application>Microsoft Office PowerPoint</Application>
  <PresentationFormat>와이드스크린</PresentationFormat>
  <Paragraphs>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Nanum Gothic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com410-1</dc:creator>
  <cp:lastModifiedBy>com410-1</cp:lastModifiedBy>
  <cp:revision>3</cp:revision>
  <dcterms:created xsi:type="dcterms:W3CDTF">2016-11-29T04:15:47Z</dcterms:created>
  <dcterms:modified xsi:type="dcterms:W3CDTF">2016-11-29T05:24:47Z</dcterms:modified>
</cp:coreProperties>
</file>