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CDCDC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1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3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4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5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7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6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4300-5FEE-464C-B2EE-6374677D117C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0D62-7002-4498-B52B-4E9246ED0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91" y="114300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483632"/>
            <a:ext cx="4762500" cy="3171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041" y="576371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0461" y="506492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65760" y="782111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782111"/>
            <a:ext cx="3211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현재 사용시간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알람</a:t>
            </a:r>
            <a:r>
              <a:rPr lang="ko-KR" altLang="en-US" dirty="0" smtClean="0">
                <a:solidFill>
                  <a:schemeClr val="bg1"/>
                </a:solidFill>
              </a:rPr>
              <a:t>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자동 종료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dirty="0" smtClean="0">
                <a:solidFill>
                  <a:schemeClr val="bg1"/>
                </a:solidFill>
              </a:rPr>
              <a:t> 기법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총 사용량 확인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3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91" y="114300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496332"/>
            <a:ext cx="4762500" cy="3171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041" y="576371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0461" y="506492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65760" y="782111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782111"/>
            <a:ext cx="4503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사용시간 확인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현재 시간 </a:t>
            </a:r>
            <a:r>
              <a:rPr lang="en-US" altLang="ko-KR" dirty="0" smtClean="0">
                <a:solidFill>
                  <a:schemeClr val="bg1"/>
                </a:solidFill>
              </a:rPr>
              <a:t>: HH:MM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컴퓨터 사용 시간 </a:t>
            </a:r>
            <a:r>
              <a:rPr lang="en-US" altLang="ko-KR" dirty="0" smtClean="0">
                <a:solidFill>
                  <a:schemeClr val="bg1"/>
                </a:solidFill>
              </a:rPr>
              <a:t>: HH:MM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알람까지</a:t>
            </a:r>
            <a:r>
              <a:rPr lang="ko-KR" altLang="en-US" dirty="0" smtClean="0">
                <a:solidFill>
                  <a:schemeClr val="bg1"/>
                </a:solidFill>
              </a:rPr>
              <a:t> 남은 시간 </a:t>
            </a:r>
            <a:r>
              <a:rPr lang="en-US" altLang="ko-KR" dirty="0" smtClean="0">
                <a:solidFill>
                  <a:schemeClr val="bg1"/>
                </a:solidFill>
              </a:rPr>
              <a:t>: HH:MM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메뉴로 복귀하려면 아무 키나 누르십시오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91" y="114300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463824"/>
            <a:ext cx="4762500" cy="3171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041" y="556563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0461" y="486684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65760" y="762303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762303"/>
            <a:ext cx="450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알람</a:t>
            </a:r>
            <a:r>
              <a:rPr lang="ko-KR" altLang="en-US" dirty="0" smtClean="0">
                <a:solidFill>
                  <a:schemeClr val="bg1"/>
                </a:solidFill>
              </a:rPr>
              <a:t>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알람을</a:t>
            </a:r>
            <a:r>
              <a:rPr lang="ko-KR" altLang="en-US" dirty="0" smtClean="0">
                <a:solidFill>
                  <a:schemeClr val="bg1"/>
                </a:solidFill>
              </a:rPr>
              <a:t> 설정하시겠습니까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_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65047"/>
            <a:ext cx="4762500" cy="31718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1510" y="3757786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2930" y="3687907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78229" y="3963526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8229" y="3963526"/>
            <a:ext cx="4503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알람</a:t>
            </a:r>
            <a:r>
              <a:rPr lang="ko-KR" altLang="en-US" dirty="0" smtClean="0">
                <a:solidFill>
                  <a:schemeClr val="bg1"/>
                </a:solidFill>
              </a:rPr>
              <a:t>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알람을</a:t>
            </a:r>
            <a:r>
              <a:rPr lang="ko-KR" altLang="en-US" dirty="0" smtClean="0">
                <a:solidFill>
                  <a:schemeClr val="bg1"/>
                </a:solidFill>
              </a:rPr>
              <a:t> 설정하시겠습니까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24)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367034" y="3214122"/>
            <a:ext cx="0" cy="94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5404376" y="3214122"/>
            <a:ext cx="1371752" cy="94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763659" y="3187279"/>
            <a:ext cx="0" cy="97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463824"/>
            <a:ext cx="4762500" cy="31718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64730" y="556563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96150" y="486684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091449" y="762303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91449" y="762303"/>
            <a:ext cx="4503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알람</a:t>
            </a:r>
            <a:r>
              <a:rPr lang="ko-KR" altLang="en-US" dirty="0" smtClean="0">
                <a:solidFill>
                  <a:schemeClr val="bg1"/>
                </a:solidFill>
              </a:rPr>
              <a:t>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알람을</a:t>
            </a:r>
            <a:r>
              <a:rPr lang="ko-KR" altLang="en-US" dirty="0" smtClean="0">
                <a:solidFill>
                  <a:schemeClr val="bg1"/>
                </a:solidFill>
              </a:rPr>
              <a:t> 설정하시겠습니까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24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59)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_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3648393"/>
            <a:ext cx="4762500" cy="317182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364730" y="3728432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296150" y="3658553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091449" y="3934172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1449" y="3934172"/>
            <a:ext cx="4503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59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30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사용 시간이 </a:t>
            </a:r>
            <a:r>
              <a:rPr lang="en-US" altLang="ko-KR" dirty="0" smtClean="0">
                <a:solidFill>
                  <a:schemeClr val="bg1"/>
                </a:solidFill>
              </a:rPr>
              <a:t>2:30</a:t>
            </a:r>
            <a:r>
              <a:rPr lang="ko-KR" altLang="en-US" dirty="0" smtClean="0">
                <a:solidFill>
                  <a:schemeClr val="bg1"/>
                </a:solidFill>
              </a:rPr>
              <a:t>의 배수일 때마다 </a:t>
            </a:r>
            <a:r>
              <a:rPr lang="ko-KR" altLang="en-US" dirty="0" err="1" smtClean="0">
                <a:solidFill>
                  <a:schemeClr val="bg1"/>
                </a:solidFill>
              </a:rPr>
              <a:t>알람이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울리게 설정되었습니다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메뉴로 복귀하려면 아무 키나 누르십시오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675745" y="4303766"/>
            <a:ext cx="133350" cy="214312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667410" y="4089454"/>
            <a:ext cx="150019" cy="21431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91" y="114300"/>
            <a:ext cx="522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알람</a:t>
            </a:r>
            <a:r>
              <a:rPr lang="ko-KR" altLang="en-US" dirty="0" smtClean="0"/>
              <a:t> 설정 후 메뉴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들어갈시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3634898"/>
            <a:ext cx="4762500" cy="3171825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639041" y="3714937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70461" y="3645058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365760" y="3920677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5760" y="3920677"/>
            <a:ext cx="4503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알람</a:t>
            </a:r>
            <a:r>
              <a:rPr lang="ko-KR" altLang="en-US" dirty="0" smtClean="0">
                <a:solidFill>
                  <a:schemeClr val="bg1"/>
                </a:solidFill>
              </a:rPr>
              <a:t>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알람을</a:t>
            </a:r>
            <a:r>
              <a:rPr lang="ko-KR" altLang="en-US" dirty="0" smtClean="0">
                <a:solidFill>
                  <a:schemeClr val="bg1"/>
                </a:solidFill>
              </a:rPr>
              <a:t> 수정하시겠습니까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24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알람의</a:t>
            </a:r>
            <a:r>
              <a:rPr lang="ko-KR" altLang="en-US" dirty="0" smtClean="0">
                <a:solidFill>
                  <a:schemeClr val="bg1"/>
                </a:solidFill>
              </a:rPr>
              <a:t> 삭제를 원하면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을 입력해주세요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91" y="370998"/>
            <a:ext cx="4762500" cy="317182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301461" y="381158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7096760" y="656777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096760" y="656777"/>
            <a:ext cx="4503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알람을</a:t>
            </a:r>
            <a:r>
              <a:rPr lang="ko-KR" altLang="en-US" dirty="0" smtClean="0">
                <a:solidFill>
                  <a:schemeClr val="bg1"/>
                </a:solidFill>
              </a:rPr>
              <a:t> 수정하시겠습니까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Y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24)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알람의</a:t>
            </a:r>
            <a:r>
              <a:rPr lang="ko-KR" altLang="en-US" dirty="0" smtClean="0">
                <a:solidFill>
                  <a:schemeClr val="bg1"/>
                </a:solidFill>
              </a:rPr>
              <a:t> 삭제를 원하면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을 입력해주세요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알람이</a:t>
            </a:r>
            <a:r>
              <a:rPr lang="ko-KR" altLang="en-US" dirty="0" smtClean="0">
                <a:solidFill>
                  <a:schemeClr val="bg1"/>
                </a:solidFill>
              </a:rPr>
              <a:t> 삭제되었습니다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메뉴로 복귀하려면 아무 키나 누르십시오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675340" y="814407"/>
            <a:ext cx="150019" cy="21431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1683675" y="978712"/>
            <a:ext cx="133350" cy="214312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473233"/>
            <a:ext cx="4762500" cy="317182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639041" y="553272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70461" y="483393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365760" y="759012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65760" y="759012"/>
            <a:ext cx="4503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알람</a:t>
            </a:r>
            <a:r>
              <a:rPr lang="ko-KR" altLang="en-US" dirty="0" smtClean="0">
                <a:solidFill>
                  <a:schemeClr val="bg1"/>
                </a:solidFill>
              </a:rPr>
              <a:t>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알람을</a:t>
            </a:r>
            <a:r>
              <a:rPr lang="ko-KR" altLang="en-US" dirty="0" smtClean="0">
                <a:solidFill>
                  <a:schemeClr val="bg1"/>
                </a:solidFill>
              </a:rPr>
              <a:t> 수정하시겠습니까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_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5367034" y="3214122"/>
            <a:ext cx="0" cy="94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5404376" y="3214122"/>
            <a:ext cx="1371752" cy="94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6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91" y="114300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470932"/>
            <a:ext cx="4762500" cy="3171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041" y="550971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0461" y="481092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65760" y="756711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756711"/>
            <a:ext cx="450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자동종료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자동종료를 설정하시겠습니까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_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367034" y="3214122"/>
            <a:ext cx="0" cy="94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404376" y="3214122"/>
            <a:ext cx="1371752" cy="94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763659" y="3187279"/>
            <a:ext cx="0" cy="97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" y="3665047"/>
            <a:ext cx="4762500" cy="3171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38810" y="3757786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0230" y="3687907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5529" y="3963526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5529" y="3963526"/>
            <a:ext cx="4503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자동종료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자동종료를 설정하시겠습니까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Y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24)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463824"/>
            <a:ext cx="4762500" cy="317182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364730" y="556563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96150" y="486684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7091449" y="762303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91449" y="762303"/>
            <a:ext cx="4503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자동종료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자동종료를 설정하시겠습니까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Y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24)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6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59)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_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3665047"/>
            <a:ext cx="4762500" cy="317182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364730" y="3757786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96150" y="3687907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7091449" y="3963526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91449" y="3963526"/>
            <a:ext cx="4503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6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59)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30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설정된 자동 종료 시간은 </a:t>
            </a:r>
            <a:r>
              <a:rPr lang="en-US" altLang="ko-KR" dirty="0" smtClean="0">
                <a:solidFill>
                  <a:schemeClr val="bg1"/>
                </a:solidFill>
              </a:rPr>
              <a:t>6:30 </a:t>
            </a:r>
            <a:r>
              <a:rPr lang="ko-KR" altLang="en-US" dirty="0" smtClean="0">
                <a:solidFill>
                  <a:schemeClr val="bg1"/>
                </a:solidFill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메뉴로 복귀하려면 아무 키나 누르십시오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670029" y="4121156"/>
            <a:ext cx="150019" cy="21431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678364" y="4285461"/>
            <a:ext cx="133350" cy="214312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4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91" y="114300"/>
            <a:ext cx="522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 종료 설정 후 메뉴</a:t>
            </a:r>
            <a:r>
              <a:rPr lang="en-US" altLang="ko-KR" dirty="0"/>
              <a:t>3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들어갈시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459552"/>
            <a:ext cx="4762500" cy="3171825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639041" y="539591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70461" y="469712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365760" y="745331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5760" y="745331"/>
            <a:ext cx="450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자동종료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자동종료를 수정하시겠습니까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3660775"/>
            <a:ext cx="4762500" cy="317182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0461" y="3670935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65760" y="3946554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65760" y="3946554"/>
            <a:ext cx="4503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자동종료 설정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자동종료를 수정하시겠습니까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_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24)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종료를 원치 않으면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을 입력해주세요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_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44340" y="4104184"/>
            <a:ext cx="150019" cy="21431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952675" y="4268489"/>
            <a:ext cx="133350" cy="214312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367034" y="3214122"/>
            <a:ext cx="0" cy="94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404376" y="3214122"/>
            <a:ext cx="1371752" cy="94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91" y="370998"/>
            <a:ext cx="4762500" cy="3171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01461" y="381158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7096760" y="656777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96760" y="656777"/>
            <a:ext cx="4503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자동종료를 수정하시겠습니까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?(Y/N) _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시간을 설정해 주십시오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범위 </a:t>
            </a:r>
            <a:r>
              <a:rPr lang="en-US" altLang="ko-KR" dirty="0" smtClean="0">
                <a:solidFill>
                  <a:schemeClr val="bg1"/>
                </a:solidFill>
              </a:rPr>
              <a:t>0 ~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24)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종료를 원치 않으면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을 입력해주세요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자동종료가 삭제되었습니다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메뉴로 복귀하려면 아무 키나 누르십시오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75340" y="814407"/>
            <a:ext cx="150019" cy="21431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683675" y="978712"/>
            <a:ext cx="133350" cy="214312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7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91" y="114300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496332"/>
            <a:ext cx="4762500" cy="3171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041" y="576371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0461" y="506492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65760" y="782111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782111"/>
            <a:ext cx="450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dirty="0" smtClean="0">
                <a:solidFill>
                  <a:schemeClr val="bg1"/>
                </a:solidFill>
              </a:rPr>
              <a:t>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현재 </a:t>
            </a:r>
            <a:r>
              <a:rPr lang="ko-KR" altLang="en-US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dirty="0" smtClean="0">
                <a:solidFill>
                  <a:schemeClr val="bg1"/>
                </a:solidFill>
              </a:rPr>
              <a:t> 사이클 </a:t>
            </a:r>
            <a:r>
              <a:rPr lang="en-US" altLang="ko-KR" dirty="0" smtClean="0">
                <a:solidFill>
                  <a:schemeClr val="bg1"/>
                </a:solidFill>
              </a:rPr>
              <a:t>: 0</a:t>
            </a:r>
            <a:r>
              <a:rPr lang="ko-KR" altLang="en-US" dirty="0" smtClean="0">
                <a:solidFill>
                  <a:schemeClr val="bg1"/>
                </a:solidFill>
              </a:rPr>
              <a:t>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남은 시간 </a:t>
            </a:r>
            <a:r>
              <a:rPr lang="en-US" altLang="ko-KR" dirty="0" smtClean="0">
                <a:solidFill>
                  <a:schemeClr val="bg1"/>
                </a:solidFill>
              </a:rPr>
              <a:t>: 24:59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9" y="483632"/>
            <a:ext cx="4762500" cy="31718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347209" y="563671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78629" y="493792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073928" y="769411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73928" y="769411"/>
            <a:ext cx="450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dirty="0" smtClean="0">
                <a:solidFill>
                  <a:schemeClr val="bg1"/>
                </a:solidFill>
              </a:rPr>
              <a:t>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현재 </a:t>
            </a:r>
            <a:r>
              <a:rPr lang="ko-KR" altLang="en-US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dirty="0" smtClean="0">
                <a:solidFill>
                  <a:schemeClr val="bg1"/>
                </a:solidFill>
              </a:rPr>
              <a:t> 사이클 </a:t>
            </a:r>
            <a:r>
              <a:rPr lang="en-US" altLang="ko-KR" dirty="0" smtClean="0">
                <a:solidFill>
                  <a:schemeClr val="bg1"/>
                </a:solidFill>
              </a:rPr>
              <a:t>: 0</a:t>
            </a:r>
            <a:r>
              <a:rPr lang="ko-KR" altLang="en-US" dirty="0" smtClean="0">
                <a:solidFill>
                  <a:schemeClr val="bg1"/>
                </a:solidFill>
              </a:rPr>
              <a:t>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남은 휴식 시간 </a:t>
            </a:r>
            <a:r>
              <a:rPr lang="en-US" altLang="ko-KR" dirty="0" smtClean="0">
                <a:solidFill>
                  <a:schemeClr val="bg1"/>
                </a:solidFill>
              </a:rPr>
              <a:t>: 4:59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550159" y="1557747"/>
            <a:ext cx="1076932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82175" y="1982439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</a:t>
            </a:r>
            <a:r>
              <a:rPr lang="ko-KR" altLang="en-US" dirty="0" smtClean="0"/>
              <a:t>분 경과 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3864619"/>
            <a:ext cx="5300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뽀모도로</a:t>
            </a:r>
            <a:r>
              <a:rPr lang="ko-KR" altLang="en-US" dirty="0" smtClean="0"/>
              <a:t> 기법은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분간 집중하고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휴식하는 집중력 향상 기법이다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*25</a:t>
            </a:r>
            <a:r>
              <a:rPr lang="ko-KR" altLang="en-US" dirty="0" smtClean="0"/>
              <a:t>분의 집중 시간과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분의 휴식이 한 세트이고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‘1</a:t>
            </a:r>
            <a:r>
              <a:rPr lang="ko-KR" altLang="en-US" dirty="0" err="1" smtClean="0"/>
              <a:t>뽀모도로</a:t>
            </a:r>
            <a:r>
              <a:rPr lang="ko-KR" altLang="en-US" dirty="0" smtClean="0"/>
              <a:t> 사이클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550159" y="3864619"/>
            <a:ext cx="5298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뽀모도로사이클을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회 반복할 때 마다 </a:t>
            </a:r>
            <a:r>
              <a:rPr lang="en-US" altLang="ko-KR" dirty="0" smtClean="0"/>
              <a:t>15~30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가량 쉬어주는데 이를 긴 휴식이라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긴 휴식은 일종의 보상으로 작용한다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1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91" y="114300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계속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496332"/>
            <a:ext cx="4762500" cy="3171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041" y="576371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0461" y="506492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65760" y="782111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782111"/>
            <a:ext cx="450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dirty="0" smtClean="0">
                <a:solidFill>
                  <a:schemeClr val="bg1"/>
                </a:solidFill>
              </a:rPr>
              <a:t>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현재 </a:t>
            </a:r>
            <a:r>
              <a:rPr lang="ko-KR" altLang="en-US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dirty="0" smtClean="0">
                <a:solidFill>
                  <a:schemeClr val="bg1"/>
                </a:solidFill>
              </a:rPr>
              <a:t> 사이클 </a:t>
            </a:r>
            <a:r>
              <a:rPr lang="en-US" altLang="ko-KR" dirty="0" smtClean="0">
                <a:solidFill>
                  <a:schemeClr val="bg1"/>
                </a:solidFill>
              </a:rPr>
              <a:t>: 1</a:t>
            </a:r>
            <a:r>
              <a:rPr lang="ko-KR" altLang="en-US" dirty="0" smtClean="0">
                <a:solidFill>
                  <a:schemeClr val="bg1"/>
                </a:solidFill>
              </a:rPr>
              <a:t>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남은 시간 </a:t>
            </a:r>
            <a:r>
              <a:rPr lang="en-US" altLang="ko-KR" dirty="0" smtClean="0">
                <a:solidFill>
                  <a:schemeClr val="bg1"/>
                </a:solidFill>
              </a:rPr>
              <a:t>: 24:59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3697555"/>
            <a:ext cx="4762500" cy="31718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9041" y="3777594"/>
            <a:ext cx="766849" cy="148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0461" y="3707715"/>
            <a:ext cx="26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 사용시간 관리 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65760" y="3983334"/>
            <a:ext cx="3451860" cy="1211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5760" y="3983334"/>
            <a:ext cx="450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dirty="0" smtClean="0">
                <a:solidFill>
                  <a:schemeClr val="bg1"/>
                </a:solidFill>
              </a:rPr>
              <a:t> 메뉴입니다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현재 </a:t>
            </a:r>
            <a:r>
              <a:rPr lang="ko-KR" altLang="en-US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dirty="0" smtClean="0">
                <a:solidFill>
                  <a:schemeClr val="bg1"/>
                </a:solidFill>
              </a:rPr>
              <a:t> 사이클 </a:t>
            </a:r>
            <a:r>
              <a:rPr lang="en-US" altLang="ko-KR" dirty="0" smtClean="0">
                <a:solidFill>
                  <a:schemeClr val="bg1"/>
                </a:solidFill>
              </a:rPr>
              <a:t>: 0</a:t>
            </a:r>
            <a:r>
              <a:rPr lang="ko-KR" altLang="en-US" dirty="0" smtClean="0">
                <a:solidFill>
                  <a:schemeClr val="bg1"/>
                </a:solidFill>
              </a:rPr>
              <a:t>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남은 휴식 시간 </a:t>
            </a:r>
            <a:r>
              <a:rPr lang="en-US" altLang="ko-KR" dirty="0" smtClean="0">
                <a:solidFill>
                  <a:schemeClr val="bg1"/>
                </a:solidFill>
              </a:rPr>
              <a:t>: 4:59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367034" y="3214122"/>
            <a:ext cx="0" cy="94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7034" y="3444645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</a:t>
            </a:r>
            <a:r>
              <a:rPr lang="ko-KR" altLang="en-US" dirty="0" smtClean="0"/>
              <a:t>분 경과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62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524</Words>
  <Application>Microsoft Office PowerPoint</Application>
  <PresentationFormat>와이드스크린</PresentationFormat>
  <Paragraphs>152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CE0</dc:creator>
  <cp:lastModifiedBy>CE0</cp:lastModifiedBy>
  <cp:revision>7</cp:revision>
  <dcterms:created xsi:type="dcterms:W3CDTF">2016-11-17T01:35:47Z</dcterms:created>
  <dcterms:modified xsi:type="dcterms:W3CDTF">2016-11-17T02:22:31Z</dcterms:modified>
</cp:coreProperties>
</file>