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8" r:id="rId5"/>
    <p:sldId id="259" r:id="rId6"/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23A1"/>
    <a:srgbClr val="202940"/>
    <a:srgbClr val="883A98"/>
    <a:srgbClr val="1A2035"/>
    <a:srgbClr val="2B3246"/>
    <a:srgbClr val="8A3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17F42E-34A6-47C1-BC04-A4A1C2C50EB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6E2496-150B-4583-980A-DE4374DD161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Case</a:t>
          </a:r>
        </a:p>
      </dgm:t>
    </dgm:pt>
    <dgm:pt modelId="{9FF93BB4-FAD2-4FDC-AD4A-A987D58109F6}" type="parTrans" cxnId="{C6070125-F2BD-4E75-A25E-A9643A4E2BA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8FEFC71-9456-4386-A0DF-F4E3107C9542}" type="sibTrans" cxnId="{C6070125-F2BD-4E75-A25E-A9643A4E2BA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F5FBCA5-AB7B-4C82-9802-CA1CED5F5D4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Charge</a:t>
          </a:r>
        </a:p>
      </dgm:t>
    </dgm:pt>
    <dgm:pt modelId="{32546E13-06A3-420C-91BA-C930BBC1CFE9}" type="parTrans" cxnId="{02DBBE69-F45D-4B59-82C7-F7F9E18AC98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04D9DEA-EF8A-468F-81CF-9C26C9109A28}" type="sibTrans" cxnId="{02DBBE69-F45D-4B59-82C7-F7F9E18AC98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281C525-8B49-4165-80B4-D7925C0152C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Participant</a:t>
          </a:r>
        </a:p>
      </dgm:t>
    </dgm:pt>
    <dgm:pt modelId="{1E6D14CB-F914-406C-80E1-20EEAB492E4E}" type="parTrans" cxnId="{3F3456B3-0E4B-4F6D-A8EB-ABF46A7FDD5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0DEE447-2767-4FE9-8FCC-ED19310E1D0E}" type="sibTrans" cxnId="{3F3456B3-0E4B-4F6D-A8EB-ABF46A7FDD5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F1451BE-A96C-444D-B182-A0BBC5D8E79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Court</a:t>
          </a:r>
        </a:p>
      </dgm:t>
    </dgm:pt>
    <dgm:pt modelId="{80A635EC-31D9-4702-BED8-068C859EBDC2}" type="parTrans" cxnId="{EE66BEF1-4677-4104-8D98-BB59901EC76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03A67BF-0169-4DC2-998D-3277E1D3BAE8}" type="sibTrans" cxnId="{EE66BEF1-4677-4104-8D98-BB59901EC76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8133D13-B09A-45C6-8C2E-95C3D6FCEAD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Sentence</a:t>
          </a:r>
        </a:p>
      </dgm:t>
    </dgm:pt>
    <dgm:pt modelId="{D6D02C07-107B-4CC7-9D75-0E09C13EAC92}" type="parTrans" cxnId="{811147C5-A1EC-49A2-8000-42E319C6058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641A295-F118-4747-AAE6-E0E1A18429F6}" type="sibTrans" cxnId="{811147C5-A1EC-49A2-8000-42E319C6058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B97082E-163D-480D-8E67-EBE3EE12ACCB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Case_participant_id</a:t>
          </a:r>
          <a:r>
            <a:rPr lang="en-US" dirty="0">
              <a:solidFill>
                <a:schemeClr val="tx1"/>
              </a:solidFill>
            </a:rPr>
            <a:t> ID</a:t>
          </a:r>
        </a:p>
      </dgm:t>
    </dgm:pt>
    <dgm:pt modelId="{2C8CA383-53D4-4D0F-8047-9D6BD8A6C47C}" type="parTrans" cxnId="{35CC488A-E394-41D4-B0BC-96E80646A3F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CA71E21-4280-41E0-A7CE-0745462CDB23}" type="sibTrans" cxnId="{35CC488A-E394-41D4-B0BC-96E80646A3F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1915FDB-9152-4D64-A004-FBFAD57F9397}">
      <dgm:prSet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court_facility</a:t>
          </a:r>
          <a:endParaRPr lang="en-US" dirty="0">
            <a:solidFill>
              <a:schemeClr val="tx1"/>
            </a:solidFill>
          </a:endParaRPr>
        </a:p>
      </dgm:t>
    </dgm:pt>
    <dgm:pt modelId="{12CBB41B-4C65-49E3-AC46-4B1A5142D506}" type="parTrans" cxnId="{5898C1EF-77BD-4F88-8256-9496C6BDFB6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0F9E6B-B3CE-4B16-9882-29285310D084}" type="sibTrans" cxnId="{5898C1EF-77BD-4F88-8256-9496C6BDFB6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81D58C-6081-401F-BD8D-21F96DD52079}">
      <dgm:prSet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court_name</a:t>
          </a:r>
          <a:endParaRPr lang="en-US" dirty="0">
            <a:solidFill>
              <a:schemeClr val="tx1"/>
            </a:solidFill>
          </a:endParaRPr>
        </a:p>
      </dgm:t>
    </dgm:pt>
    <dgm:pt modelId="{5F578576-E427-496F-8564-558DB02D0B53}" type="parTrans" cxnId="{4C0E62C2-3071-4C21-93B4-C1C40DD4F3E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08A82-8757-45B2-BE53-0D4A275EE1FC}" type="sibTrans" cxnId="{4C0E62C2-3071-4C21-93B4-C1C40DD4F3E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F6BA249-731E-4935-B0E3-22F2582B919E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age_at_incident</a:t>
          </a:r>
          <a:endParaRPr lang="en-US" dirty="0">
            <a:solidFill>
              <a:schemeClr val="tx1"/>
            </a:solidFill>
          </a:endParaRPr>
        </a:p>
      </dgm:t>
    </dgm:pt>
    <dgm:pt modelId="{FD8E0C80-3D9F-44BE-9936-EFF4EC4A32C7}" type="parTrans" cxnId="{AF774703-FB70-4A7A-BC9A-9E9CBB7722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A1AE47-8F8A-4F1A-A39E-25E8894A78EF}" type="sibTrans" cxnId="{AF774703-FB70-4A7A-BC9A-9E9CBB7722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1EB0EB0-A217-4C97-982B-6D75458D8682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gender</a:t>
          </a:r>
          <a:endParaRPr lang="en-US" dirty="0">
            <a:solidFill>
              <a:schemeClr val="tx1"/>
            </a:solidFill>
          </a:endParaRPr>
        </a:p>
      </dgm:t>
    </dgm:pt>
    <dgm:pt modelId="{FEFBF819-40E2-41E5-ACB6-579A24BD991F}" type="parTrans" cxnId="{E0FC8648-776F-4101-AEDF-D57A511AAE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4CFD10F-49C6-46B1-9CF5-4DEC5B3B6B90}" type="sibTrans" cxnId="{E0FC8648-776F-4101-AEDF-D57A511AAE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B5FAA9-BBE3-42C6-B7BF-A1978CFC6A19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race</a:t>
          </a:r>
          <a:endParaRPr lang="en-US" dirty="0">
            <a:solidFill>
              <a:schemeClr val="tx1"/>
            </a:solidFill>
          </a:endParaRPr>
        </a:p>
      </dgm:t>
    </dgm:pt>
    <dgm:pt modelId="{E85307A9-5EF1-4CC2-93A8-D00B5D4407CA}" type="parTrans" cxnId="{D3B6751A-CAEE-40E6-B872-B9477EB6E30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89430CD-A511-4415-ACCE-C56B44E90338}" type="sibTrans" cxnId="{D3B6751A-CAEE-40E6-B872-B9477EB6E30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A2734C1-9343-45E5-BF34-F9396A029646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charge_disposition</a:t>
          </a:r>
          <a:endParaRPr lang="en-US" dirty="0">
            <a:solidFill>
              <a:schemeClr val="tx1"/>
            </a:solidFill>
          </a:endParaRPr>
        </a:p>
      </dgm:t>
    </dgm:pt>
    <dgm:pt modelId="{365C85DE-9364-46AD-953E-1E7131DDFAF8}" type="parTrans" cxnId="{EED37967-6F23-43F1-BE02-6D1378BBCA6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793CFA8-0F24-406A-BAF5-FF683B336EF3}" type="sibTrans" cxnId="{EED37967-6F23-43F1-BE02-6D1378BBCA6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695D4F8-F57B-44E8-AA44-C5EDDE0290E8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length_of_case_in_days</a:t>
          </a:r>
          <a:endParaRPr lang="en-US" dirty="0">
            <a:solidFill>
              <a:schemeClr val="tx1"/>
            </a:solidFill>
          </a:endParaRPr>
        </a:p>
      </dgm:t>
    </dgm:pt>
    <dgm:pt modelId="{EFF2DD2A-9640-4E73-AEAA-3D4B10BA56DE}" type="parTrans" cxnId="{290A68A9-0199-430D-9D1B-5FE4BD006E3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209B3A4-4347-47E4-ADE7-566EFAE45232}" type="sibTrans" cxnId="{290A68A9-0199-430D-9D1B-5FE4BD006E3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DFAA69-F6F0-45FF-8A3D-0B0092FCC81E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current_sentence</a:t>
          </a:r>
          <a:endParaRPr lang="en-US" dirty="0">
            <a:solidFill>
              <a:schemeClr val="tx1"/>
            </a:solidFill>
          </a:endParaRPr>
        </a:p>
      </dgm:t>
    </dgm:pt>
    <dgm:pt modelId="{116C5CAF-D59D-4547-90F8-9D832ACCC9E8}" type="parTrans" cxnId="{AABECCF7-FB56-4D02-8596-0B64EF2CC64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16F3312-3364-44CE-B7C8-6CEEC7C370DC}" type="sibTrans" cxnId="{AABECCF7-FB56-4D02-8596-0B64EF2CC64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C9B6780-6866-4080-800A-4F077065719C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offense_category</a:t>
          </a:r>
          <a:endParaRPr lang="en-US" dirty="0">
            <a:solidFill>
              <a:schemeClr val="tx1"/>
            </a:solidFill>
          </a:endParaRPr>
        </a:p>
      </dgm:t>
    </dgm:pt>
    <dgm:pt modelId="{2136BE84-88D3-4875-89BE-498730570D68}" type="parTrans" cxnId="{74EC32AD-6216-45BB-9AB6-76B8A9EB17C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B47DE45-6FD2-4676-9ABB-014E5FBFB7A2}" type="sibTrans" cxnId="{74EC32AD-6216-45BB-9AB6-76B8A9EB17C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F09D58-A46F-4BE9-8839-3F10D6EFB5F5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sentence_date</a:t>
          </a:r>
          <a:endParaRPr lang="en-US" dirty="0">
            <a:solidFill>
              <a:schemeClr val="tx1"/>
            </a:solidFill>
          </a:endParaRPr>
        </a:p>
      </dgm:t>
    </dgm:pt>
    <dgm:pt modelId="{6BCEC3B1-37A5-4B34-A68F-C551D8C379D7}" type="parTrans" cxnId="{3E0BE856-B9FA-42A3-9C9F-E7ABB8BF3BD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E6A6816-CBDF-426D-B353-56D51B0D9C29}" type="sibTrans" cxnId="{3E0BE856-B9FA-42A3-9C9F-E7ABB8BF3BD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56F8687-0699-4E2B-9179-9A25BF1F3927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commitment_term</a:t>
          </a:r>
          <a:endParaRPr lang="en-US" dirty="0">
            <a:solidFill>
              <a:schemeClr val="tx1"/>
            </a:solidFill>
          </a:endParaRPr>
        </a:p>
      </dgm:t>
    </dgm:pt>
    <dgm:pt modelId="{0CF13C46-675F-4353-BC74-F8FA64891625}" type="parTrans" cxnId="{AF3BCF19-90AA-4820-8252-11C90025942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5B180A0-9DAE-4211-9336-0A5BE53497CD}" type="sibTrans" cxnId="{AF3BCF19-90AA-4820-8252-11C90025942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A7A921-D9AE-41E0-9A32-C0E81D6E0079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commitment_unit</a:t>
          </a:r>
          <a:endParaRPr lang="en-US" dirty="0">
            <a:solidFill>
              <a:schemeClr val="tx1"/>
            </a:solidFill>
          </a:endParaRPr>
        </a:p>
      </dgm:t>
    </dgm:pt>
    <dgm:pt modelId="{0FFF7707-4D7D-44B3-B34C-C8C24C81A391}" type="parTrans" cxnId="{094ED403-F54A-423A-880C-D1E750FC62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06522C-7F06-407D-AE9F-7D6D58584CCD}" type="sibTrans" cxnId="{094ED403-F54A-423A-880C-D1E750FC62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DEB63E-AC43-4334-AC8C-7B81C43AB388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sentence_type</a:t>
          </a:r>
          <a:endParaRPr lang="en-US" dirty="0">
            <a:solidFill>
              <a:schemeClr val="tx1"/>
            </a:solidFill>
          </a:endParaRPr>
        </a:p>
      </dgm:t>
    </dgm:pt>
    <dgm:pt modelId="{FD6DE090-4A2B-48EF-B722-2E36F0CE3021}" type="parTrans" cxnId="{FBFE2DFF-5AF2-4C5B-8E2A-6331558F144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CADDAC4-A9CD-4BED-81C0-6CB061754652}" type="sibTrans" cxnId="{FBFE2DFF-5AF2-4C5B-8E2A-6331558F144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D28E7C-6011-45FA-8F6E-A11C1BF3F10C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date_year</a:t>
          </a:r>
          <a:endParaRPr lang="en-US" dirty="0">
            <a:solidFill>
              <a:schemeClr val="tx1"/>
            </a:solidFill>
          </a:endParaRPr>
        </a:p>
      </dgm:t>
    </dgm:pt>
    <dgm:pt modelId="{0EB74911-48F0-4873-894F-E472B00FBF8D}" type="parTrans" cxnId="{62CAF7C6-6FF2-4688-873D-4C456CD47C0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B827797-77D7-4941-B4CD-7FA8EFCC617C}" type="sibTrans" cxnId="{62CAF7C6-6FF2-4688-873D-4C456CD47C0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425FBBD-CCD7-46B1-9749-DCC3A3C2DFBE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month</a:t>
          </a:r>
          <a:endParaRPr lang="en-US" dirty="0">
            <a:solidFill>
              <a:schemeClr val="tx1"/>
            </a:solidFill>
          </a:endParaRPr>
        </a:p>
      </dgm:t>
    </dgm:pt>
    <dgm:pt modelId="{8486DBE4-AA3D-48EC-9D07-1F2CCE56EBB7}" type="parTrans" cxnId="{2F965775-7D56-4DBC-916E-47F6877674E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FB0AB22-7782-4575-B536-1D25AEB08C93}" type="sibTrans" cxnId="{2F965775-7D56-4DBC-916E-47F6877674E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45FB8F8-63D4-49C8-9E01-CAF83CCD5746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year</a:t>
          </a:r>
          <a:endParaRPr lang="en-US" dirty="0">
            <a:solidFill>
              <a:schemeClr val="tx1"/>
            </a:solidFill>
          </a:endParaRPr>
        </a:p>
      </dgm:t>
    </dgm:pt>
    <dgm:pt modelId="{E945A2DC-E98F-425B-A449-7FF5AC57D80D}" type="parTrans" cxnId="{37C695A2-0AE2-4A74-A64A-308A074B87D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284B624-3194-4335-B71D-ACBCF298271B}" type="sibTrans" cxnId="{37C695A2-0AE2-4A74-A64A-308A074B87D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0093910-C771-4497-B72C-4AD9F0BA42BD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Court_id</a:t>
          </a:r>
          <a:r>
            <a:rPr lang="en-US" dirty="0">
              <a:solidFill>
                <a:schemeClr val="tx1"/>
              </a:solidFill>
            </a:rPr>
            <a:t> ID</a:t>
          </a:r>
        </a:p>
      </dgm:t>
    </dgm:pt>
    <dgm:pt modelId="{E0486AFA-E9B9-4D65-9D25-11F1B3927D31}" type="parTrans" cxnId="{A760B9E7-8EF5-4E51-8496-BB6D5D1420C4}">
      <dgm:prSet/>
      <dgm:spPr/>
      <dgm:t>
        <a:bodyPr/>
        <a:lstStyle/>
        <a:p>
          <a:endParaRPr lang="en-US"/>
        </a:p>
      </dgm:t>
    </dgm:pt>
    <dgm:pt modelId="{C3064867-F361-42B3-920D-5724E07D500C}" type="sibTrans" cxnId="{A760B9E7-8EF5-4E51-8496-BB6D5D1420C4}">
      <dgm:prSet/>
      <dgm:spPr/>
      <dgm:t>
        <a:bodyPr/>
        <a:lstStyle/>
        <a:p>
          <a:endParaRPr lang="en-US"/>
        </a:p>
      </dgm:t>
    </dgm:pt>
    <dgm:pt modelId="{A7C85D92-33E3-40C5-B646-838533076EE6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Case_participant_id</a:t>
          </a:r>
          <a:endParaRPr lang="en-US" dirty="0">
            <a:solidFill>
              <a:schemeClr val="tx1"/>
            </a:solidFill>
          </a:endParaRPr>
        </a:p>
      </dgm:t>
    </dgm:pt>
    <dgm:pt modelId="{51EA50FE-8E8C-4CDB-98BB-9B4F747B93C0}" type="parTrans" cxnId="{F09A757C-2A97-485F-8798-55B1530E49AB}">
      <dgm:prSet/>
      <dgm:spPr/>
      <dgm:t>
        <a:bodyPr/>
        <a:lstStyle/>
        <a:p>
          <a:endParaRPr lang="en-US"/>
        </a:p>
      </dgm:t>
    </dgm:pt>
    <dgm:pt modelId="{67B36CFD-718F-4D62-9885-C91730DB79A4}" type="sibTrans" cxnId="{F09A757C-2A97-485F-8798-55B1530E49AB}">
      <dgm:prSet/>
      <dgm:spPr/>
      <dgm:t>
        <a:bodyPr/>
        <a:lstStyle/>
        <a:p>
          <a:endParaRPr lang="en-US"/>
        </a:p>
      </dgm:t>
    </dgm:pt>
    <dgm:pt modelId="{390B6CCD-7F77-4E27-84A6-C13299A369B6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Court_id</a:t>
          </a:r>
          <a:endParaRPr lang="en-US" dirty="0">
            <a:solidFill>
              <a:schemeClr val="tx1"/>
            </a:solidFill>
          </a:endParaRPr>
        </a:p>
      </dgm:t>
    </dgm:pt>
    <dgm:pt modelId="{2F44486B-6080-4487-A864-E8C305985578}" type="parTrans" cxnId="{E6C4D43A-4B7B-461D-8436-B302412C800A}">
      <dgm:prSet/>
      <dgm:spPr/>
      <dgm:t>
        <a:bodyPr/>
        <a:lstStyle/>
        <a:p>
          <a:endParaRPr lang="en-US"/>
        </a:p>
      </dgm:t>
    </dgm:pt>
    <dgm:pt modelId="{E5E1462F-7D02-4353-BCA1-FDFFABCBF640}" type="sibTrans" cxnId="{E6C4D43A-4B7B-461D-8436-B302412C800A}">
      <dgm:prSet/>
      <dgm:spPr/>
      <dgm:t>
        <a:bodyPr/>
        <a:lstStyle/>
        <a:p>
          <a:endParaRPr lang="en-US"/>
        </a:p>
      </dgm:t>
    </dgm:pt>
    <dgm:pt modelId="{6BE9411A-A339-4F70-BABB-C21E4BC730AC}" type="pres">
      <dgm:prSet presAssocID="{2017F42E-34A6-47C1-BC04-A4A1C2C50EB1}" presName="Name0" presStyleCnt="0">
        <dgm:presLayoutVars>
          <dgm:dir/>
          <dgm:animLvl val="lvl"/>
          <dgm:resizeHandles val="exact"/>
        </dgm:presLayoutVars>
      </dgm:prSet>
      <dgm:spPr/>
    </dgm:pt>
    <dgm:pt modelId="{E5A65DF1-6FA1-476F-9C1D-40C7522B79B2}" type="pres">
      <dgm:prSet presAssocID="{4F6E2496-150B-4583-980A-DE4374DD161E}" presName="composite" presStyleCnt="0"/>
      <dgm:spPr/>
    </dgm:pt>
    <dgm:pt modelId="{0A0C52F4-9AC5-4859-B340-552FF4498396}" type="pres">
      <dgm:prSet presAssocID="{4F6E2496-150B-4583-980A-DE4374DD161E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4A66261F-6252-4BCA-81AB-6BAB76C9D0A4}" type="pres">
      <dgm:prSet presAssocID="{4F6E2496-150B-4583-980A-DE4374DD161E}" presName="desTx" presStyleLbl="alignAccFollowNode1" presStyleIdx="0" presStyleCnt="5">
        <dgm:presLayoutVars>
          <dgm:bulletEnabled val="1"/>
        </dgm:presLayoutVars>
      </dgm:prSet>
      <dgm:spPr/>
    </dgm:pt>
    <dgm:pt modelId="{1C5DEC0B-030C-4B68-928E-BA91FC0F4C46}" type="pres">
      <dgm:prSet presAssocID="{88FEFC71-9456-4386-A0DF-F4E3107C9542}" presName="space" presStyleCnt="0"/>
      <dgm:spPr/>
    </dgm:pt>
    <dgm:pt modelId="{8306139F-5AFC-4CC3-8C1C-26DA983F3FB6}" type="pres">
      <dgm:prSet presAssocID="{EF5FBCA5-AB7B-4C82-9802-CA1CED5F5D49}" presName="composite" presStyleCnt="0"/>
      <dgm:spPr/>
    </dgm:pt>
    <dgm:pt modelId="{29C5EB52-E6B4-4836-AA5D-A9F5E9908C35}" type="pres">
      <dgm:prSet presAssocID="{EF5FBCA5-AB7B-4C82-9802-CA1CED5F5D49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68F5E046-C14C-4FDE-8969-2EF7B9323FCA}" type="pres">
      <dgm:prSet presAssocID="{EF5FBCA5-AB7B-4C82-9802-CA1CED5F5D49}" presName="desTx" presStyleLbl="alignAccFollowNode1" presStyleIdx="1" presStyleCnt="5">
        <dgm:presLayoutVars>
          <dgm:bulletEnabled val="1"/>
        </dgm:presLayoutVars>
      </dgm:prSet>
      <dgm:spPr/>
    </dgm:pt>
    <dgm:pt modelId="{4C3DF258-A1FA-4F63-8CCD-54322332A9AF}" type="pres">
      <dgm:prSet presAssocID="{B04D9DEA-EF8A-468F-81CF-9C26C9109A28}" presName="space" presStyleCnt="0"/>
      <dgm:spPr/>
    </dgm:pt>
    <dgm:pt modelId="{26C2DE0F-EAB4-4FE5-BA80-7444EECA66F5}" type="pres">
      <dgm:prSet presAssocID="{1281C525-8B49-4165-80B4-D7925C0152C6}" presName="composite" presStyleCnt="0"/>
      <dgm:spPr/>
    </dgm:pt>
    <dgm:pt modelId="{0E1FC99C-C1E1-464B-9688-1F7BF4E8D14A}" type="pres">
      <dgm:prSet presAssocID="{1281C525-8B49-4165-80B4-D7925C0152C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B10FBDA0-97E0-425D-B58A-D0BAE8C8B792}" type="pres">
      <dgm:prSet presAssocID="{1281C525-8B49-4165-80B4-D7925C0152C6}" presName="desTx" presStyleLbl="alignAccFollowNode1" presStyleIdx="2" presStyleCnt="5">
        <dgm:presLayoutVars>
          <dgm:bulletEnabled val="1"/>
        </dgm:presLayoutVars>
      </dgm:prSet>
      <dgm:spPr/>
    </dgm:pt>
    <dgm:pt modelId="{1A669D84-492D-4957-9845-D3B801A4238B}" type="pres">
      <dgm:prSet presAssocID="{E0DEE447-2767-4FE9-8FCC-ED19310E1D0E}" presName="space" presStyleCnt="0"/>
      <dgm:spPr/>
    </dgm:pt>
    <dgm:pt modelId="{138A56F1-E01F-46A9-AFAD-4430FC332643}" type="pres">
      <dgm:prSet presAssocID="{1F1451BE-A96C-444D-B182-A0BBC5D8E793}" presName="composite" presStyleCnt="0"/>
      <dgm:spPr/>
    </dgm:pt>
    <dgm:pt modelId="{E8C0BDCA-0EE9-4176-8A08-5099E93E3F5F}" type="pres">
      <dgm:prSet presAssocID="{1F1451BE-A96C-444D-B182-A0BBC5D8E793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DAA56B5-4334-4759-BBB6-06A67DF12A11}" type="pres">
      <dgm:prSet presAssocID="{1F1451BE-A96C-444D-B182-A0BBC5D8E793}" presName="desTx" presStyleLbl="alignAccFollowNode1" presStyleIdx="3" presStyleCnt="5">
        <dgm:presLayoutVars>
          <dgm:bulletEnabled val="1"/>
        </dgm:presLayoutVars>
      </dgm:prSet>
      <dgm:spPr/>
    </dgm:pt>
    <dgm:pt modelId="{C3B96E11-8432-4972-9854-06D644275946}" type="pres">
      <dgm:prSet presAssocID="{903A67BF-0169-4DC2-998D-3277E1D3BAE8}" presName="space" presStyleCnt="0"/>
      <dgm:spPr/>
    </dgm:pt>
    <dgm:pt modelId="{671815E3-B0FD-4558-A484-C6F850840144}" type="pres">
      <dgm:prSet presAssocID="{C8133D13-B09A-45C6-8C2E-95C3D6FCEAD8}" presName="composite" presStyleCnt="0"/>
      <dgm:spPr/>
    </dgm:pt>
    <dgm:pt modelId="{8E4F1B31-1FB1-4F8F-AF51-29565EF0EBAB}" type="pres">
      <dgm:prSet presAssocID="{C8133D13-B09A-45C6-8C2E-95C3D6FCEAD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DAF384B6-DC56-42BE-9F47-9B9BAF661C18}" type="pres">
      <dgm:prSet presAssocID="{C8133D13-B09A-45C6-8C2E-95C3D6FCEAD8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AF774703-FB70-4A7A-BC9A-9E9CBB772225}" srcId="{1281C525-8B49-4165-80B4-D7925C0152C6}" destId="{AF6BA249-731E-4935-B0E3-22F2582B919E}" srcOrd="1" destOrd="0" parTransId="{FD8E0C80-3D9F-44BE-9936-EFF4EC4A32C7}" sibTransId="{93A1AE47-8F8A-4F1A-A39E-25E8894A78EF}"/>
    <dgm:cxn modelId="{094ED403-F54A-423A-880C-D1E750FC62BF}" srcId="{C8133D13-B09A-45C6-8C2E-95C3D6FCEAD8}" destId="{A2A7A921-D9AE-41E0-9A32-C0E81D6E0079}" srcOrd="5" destOrd="0" parTransId="{0FFF7707-4D7D-44B3-B34C-C8C24C81A391}" sibTransId="{9206522C-7F06-407D-AE9F-7D6D58584CCD}"/>
    <dgm:cxn modelId="{2AC70004-B8C4-4C6A-A154-D4371CDA2F2D}" type="presOf" srcId="{2017F42E-34A6-47C1-BC04-A4A1C2C50EB1}" destId="{6BE9411A-A339-4F70-BABB-C21E4BC730AC}" srcOrd="0" destOrd="0" presId="urn:microsoft.com/office/officeart/2005/8/layout/hList1"/>
    <dgm:cxn modelId="{948DD306-BF79-44DD-B6A3-B670413930D5}" type="presOf" srcId="{4F6E2496-150B-4583-980A-DE4374DD161E}" destId="{0A0C52F4-9AC5-4859-B340-552FF4498396}" srcOrd="0" destOrd="0" presId="urn:microsoft.com/office/officeart/2005/8/layout/hList1"/>
    <dgm:cxn modelId="{D8BE590B-B0A9-4581-83C8-1046C3F323A1}" type="presOf" srcId="{A7C85D92-33E3-40C5-B646-838533076EE6}" destId="{DAF384B6-DC56-42BE-9F47-9B9BAF661C18}" srcOrd="0" destOrd="0" presId="urn:microsoft.com/office/officeart/2005/8/layout/hList1"/>
    <dgm:cxn modelId="{7856CC0D-1A86-4754-957E-AFA1F2204323}" type="presOf" srcId="{85DEB63E-AC43-4334-AC8C-7B81C43AB388}" destId="{DAF384B6-DC56-42BE-9F47-9B9BAF661C18}" srcOrd="0" destOrd="6" presId="urn:microsoft.com/office/officeart/2005/8/layout/hList1"/>
    <dgm:cxn modelId="{AF3BCF19-90AA-4820-8252-11C90025942E}" srcId="{C8133D13-B09A-45C6-8C2E-95C3D6FCEAD8}" destId="{056F8687-0699-4E2B-9179-9A25BF1F3927}" srcOrd="4" destOrd="0" parTransId="{0CF13C46-675F-4353-BC74-F8FA64891625}" sibTransId="{45B180A0-9DAE-4211-9336-0A5BE53497CD}"/>
    <dgm:cxn modelId="{EE96601A-5D88-4F54-BD5A-C0CC6681CE0F}" type="presOf" srcId="{C695D4F8-F57B-44E8-AA44-C5EDDE0290E8}" destId="{4A66261F-6252-4BCA-81AB-6BAB76C9D0A4}" srcOrd="0" destOrd="0" presId="urn:microsoft.com/office/officeart/2005/8/layout/hList1"/>
    <dgm:cxn modelId="{D3B6751A-CAEE-40E6-B872-B9477EB6E300}" srcId="{1281C525-8B49-4165-80B4-D7925C0152C6}" destId="{7EB5FAA9-BBE3-42C6-B7BF-A1978CFC6A19}" srcOrd="3" destOrd="0" parTransId="{E85307A9-5EF1-4CC2-93A8-D00B5D4407CA}" sibTransId="{789430CD-A511-4415-ACCE-C56B44E90338}"/>
    <dgm:cxn modelId="{E5B70323-0A8A-4A8D-9F37-7B3C4ACE9B86}" type="presOf" srcId="{11915FDB-9152-4D64-A004-FBFAD57F9397}" destId="{6DAA56B5-4334-4759-BBB6-06A67DF12A11}" srcOrd="0" destOrd="1" presId="urn:microsoft.com/office/officeart/2005/8/layout/hList1"/>
    <dgm:cxn modelId="{C6070125-F2BD-4E75-A25E-A9643A4E2BA4}" srcId="{2017F42E-34A6-47C1-BC04-A4A1C2C50EB1}" destId="{4F6E2496-150B-4583-980A-DE4374DD161E}" srcOrd="0" destOrd="0" parTransId="{9FF93BB4-FAD2-4FDC-AD4A-A987D58109F6}" sibTransId="{88FEFC71-9456-4386-A0DF-F4E3107C9542}"/>
    <dgm:cxn modelId="{E6C4D43A-4B7B-461D-8436-B302412C800A}" srcId="{C8133D13-B09A-45C6-8C2E-95C3D6FCEAD8}" destId="{390B6CCD-7F77-4E27-84A6-C13299A369B6}" srcOrd="1" destOrd="0" parTransId="{2F44486B-6080-4487-A864-E8C305985578}" sibTransId="{E5E1462F-7D02-4353-BCA1-FDFFABCBF640}"/>
    <dgm:cxn modelId="{029C8A3D-ABA1-46F6-9674-E1F12C11A80C}" type="presOf" srcId="{EF5FBCA5-AB7B-4C82-9802-CA1CED5F5D49}" destId="{29C5EB52-E6B4-4836-AA5D-A9F5E9908C35}" srcOrd="0" destOrd="0" presId="urn:microsoft.com/office/officeart/2005/8/layout/hList1"/>
    <dgm:cxn modelId="{EED37967-6F23-43F1-BE02-6D1378BBCA6E}" srcId="{EF5FBCA5-AB7B-4C82-9802-CA1CED5F5D49}" destId="{5A2734C1-9343-45E5-BF34-F9396A029646}" srcOrd="0" destOrd="0" parTransId="{365C85DE-9364-46AD-953E-1E7131DDFAF8}" sibTransId="{D793CFA8-0F24-406A-BAF5-FF683B336EF3}"/>
    <dgm:cxn modelId="{E0FC8648-776F-4101-AEDF-D57A511AAEE1}" srcId="{1281C525-8B49-4165-80B4-D7925C0152C6}" destId="{A1EB0EB0-A217-4C97-982B-6D75458D8682}" srcOrd="2" destOrd="0" parTransId="{FEFBF819-40E2-41E5-ACB6-579A24BD991F}" sibTransId="{64CFD10F-49C6-46B1-9CF5-4DEC5B3B6B90}"/>
    <dgm:cxn modelId="{02DBBE69-F45D-4B59-82C7-F7F9E18AC98B}" srcId="{2017F42E-34A6-47C1-BC04-A4A1C2C50EB1}" destId="{EF5FBCA5-AB7B-4C82-9802-CA1CED5F5D49}" srcOrd="1" destOrd="0" parTransId="{32546E13-06A3-420C-91BA-C930BBC1CFE9}" sibTransId="{B04D9DEA-EF8A-468F-81CF-9C26C9109A28}"/>
    <dgm:cxn modelId="{22E76372-414C-4DF9-8AB7-D1B736C7DD3E}" type="presOf" srcId="{056F8687-0699-4E2B-9179-9A25BF1F3927}" destId="{DAF384B6-DC56-42BE-9F47-9B9BAF661C18}" srcOrd="0" destOrd="4" presId="urn:microsoft.com/office/officeart/2005/8/layout/hList1"/>
    <dgm:cxn modelId="{2F965775-7D56-4DBC-916E-47F6877674E9}" srcId="{C8133D13-B09A-45C6-8C2E-95C3D6FCEAD8}" destId="{C425FBBD-CCD7-46B1-9749-DCC3A3C2DFBE}" srcOrd="8" destOrd="0" parTransId="{8486DBE4-AA3D-48EC-9D07-1F2CCE56EBB7}" sibTransId="{1FB0AB22-7782-4575-B536-1D25AEB08C93}"/>
    <dgm:cxn modelId="{3E0BE856-B9FA-42A3-9C9F-E7ABB8BF3BD7}" srcId="{C8133D13-B09A-45C6-8C2E-95C3D6FCEAD8}" destId="{36F09D58-A46F-4BE9-8839-3F10D6EFB5F5}" srcOrd="3" destOrd="0" parTransId="{6BCEC3B1-37A5-4B34-A68F-C551D8C379D7}" sibTransId="{4E6A6816-CBDF-426D-B353-56D51B0D9C29}"/>
    <dgm:cxn modelId="{01404D7C-7704-4073-9FD4-BFD1A5518ED1}" type="presOf" srcId="{DC9B6780-6866-4080-800A-4F077065719C}" destId="{68F5E046-C14C-4FDE-8969-2EF7B9323FCA}" srcOrd="0" destOrd="1" presId="urn:microsoft.com/office/officeart/2005/8/layout/hList1"/>
    <dgm:cxn modelId="{F09A757C-2A97-485F-8798-55B1530E49AB}" srcId="{C8133D13-B09A-45C6-8C2E-95C3D6FCEAD8}" destId="{A7C85D92-33E3-40C5-B646-838533076EE6}" srcOrd="0" destOrd="0" parTransId="{51EA50FE-8E8C-4CDB-98BB-9B4F747B93C0}" sibTransId="{67B36CFD-718F-4D62-9885-C91730DB79A4}"/>
    <dgm:cxn modelId="{CF1E2785-8F37-4585-BC6C-B9F628090863}" type="presOf" srcId="{1F1451BE-A96C-444D-B182-A0BBC5D8E793}" destId="{E8C0BDCA-0EE9-4176-8A08-5099E93E3F5F}" srcOrd="0" destOrd="0" presId="urn:microsoft.com/office/officeart/2005/8/layout/hList1"/>
    <dgm:cxn modelId="{35CC488A-E394-41D4-B0BC-96E80646A3FB}" srcId="{1281C525-8B49-4165-80B4-D7925C0152C6}" destId="{0B97082E-163D-480D-8E67-EBE3EE12ACCB}" srcOrd="0" destOrd="0" parTransId="{2C8CA383-53D4-4D0F-8047-9D6BD8A6C47C}" sibTransId="{7CA71E21-4280-41E0-A7CE-0745462CDB23}"/>
    <dgm:cxn modelId="{4F794F8D-FA4D-4A09-908F-EAC5DFE087D8}" type="presOf" srcId="{0B97082E-163D-480D-8E67-EBE3EE12ACCB}" destId="{B10FBDA0-97E0-425D-B58A-D0BAE8C8B792}" srcOrd="0" destOrd="0" presId="urn:microsoft.com/office/officeart/2005/8/layout/hList1"/>
    <dgm:cxn modelId="{2F84808F-199F-4E84-A9B4-1C2E53273361}" type="presOf" srcId="{36F09D58-A46F-4BE9-8839-3F10D6EFB5F5}" destId="{DAF384B6-DC56-42BE-9F47-9B9BAF661C18}" srcOrd="0" destOrd="3" presId="urn:microsoft.com/office/officeart/2005/8/layout/hList1"/>
    <dgm:cxn modelId="{0F813995-9D89-4B63-AE8B-9C44E7A735C2}" type="presOf" srcId="{AF6BA249-731E-4935-B0E3-22F2582B919E}" destId="{B10FBDA0-97E0-425D-B58A-D0BAE8C8B792}" srcOrd="0" destOrd="1" presId="urn:microsoft.com/office/officeart/2005/8/layout/hList1"/>
    <dgm:cxn modelId="{67365097-CD2C-49CF-B3CC-6E675B9D987F}" type="presOf" srcId="{A1EB0EB0-A217-4C97-982B-6D75458D8682}" destId="{B10FBDA0-97E0-425D-B58A-D0BAE8C8B792}" srcOrd="0" destOrd="2" presId="urn:microsoft.com/office/officeart/2005/8/layout/hList1"/>
    <dgm:cxn modelId="{6D67789A-F1AD-4175-8DF1-7C36A4D82A73}" type="presOf" srcId="{2181D58C-6081-401F-BD8D-21F96DD52079}" destId="{6DAA56B5-4334-4759-BBB6-06A67DF12A11}" srcOrd="0" destOrd="2" presId="urn:microsoft.com/office/officeart/2005/8/layout/hList1"/>
    <dgm:cxn modelId="{3449089F-8625-4668-BCFF-ADD764B5F838}" type="presOf" srcId="{C425FBBD-CCD7-46B1-9749-DCC3A3C2DFBE}" destId="{DAF384B6-DC56-42BE-9F47-9B9BAF661C18}" srcOrd="0" destOrd="8" presId="urn:microsoft.com/office/officeart/2005/8/layout/hList1"/>
    <dgm:cxn modelId="{15887BA2-D2D0-4314-B4CD-309F3AE30160}" type="presOf" srcId="{5A2734C1-9343-45E5-BF34-F9396A029646}" destId="{68F5E046-C14C-4FDE-8969-2EF7B9323FCA}" srcOrd="0" destOrd="0" presId="urn:microsoft.com/office/officeart/2005/8/layout/hList1"/>
    <dgm:cxn modelId="{37C695A2-0AE2-4A74-A64A-308A074B87DA}" srcId="{C8133D13-B09A-45C6-8C2E-95C3D6FCEAD8}" destId="{745FB8F8-63D4-49C8-9E01-CAF83CCD5746}" srcOrd="9" destOrd="0" parTransId="{E945A2DC-E98F-425B-A449-7FF5AC57D80D}" sibTransId="{4284B624-3194-4335-B71D-ACBCF298271B}"/>
    <dgm:cxn modelId="{2C8CC4A3-B00D-4BB9-B6F1-6F74E69F40AF}" type="presOf" srcId="{7EB5FAA9-BBE3-42C6-B7BF-A1978CFC6A19}" destId="{B10FBDA0-97E0-425D-B58A-D0BAE8C8B792}" srcOrd="0" destOrd="3" presId="urn:microsoft.com/office/officeart/2005/8/layout/hList1"/>
    <dgm:cxn modelId="{9CBB0DA4-64D5-449C-933E-B46BAE5F117E}" type="presOf" srcId="{1281C525-8B49-4165-80B4-D7925C0152C6}" destId="{0E1FC99C-C1E1-464B-9688-1F7BF4E8D14A}" srcOrd="0" destOrd="0" presId="urn:microsoft.com/office/officeart/2005/8/layout/hList1"/>
    <dgm:cxn modelId="{290A68A9-0199-430D-9D1B-5FE4BD006E36}" srcId="{4F6E2496-150B-4583-980A-DE4374DD161E}" destId="{C695D4F8-F57B-44E8-AA44-C5EDDE0290E8}" srcOrd="0" destOrd="0" parTransId="{EFF2DD2A-9640-4E73-AEAA-3D4B10BA56DE}" sibTransId="{B209B3A4-4347-47E4-ADE7-566EFAE45232}"/>
    <dgm:cxn modelId="{74EC32AD-6216-45BB-9AB6-76B8A9EB17CA}" srcId="{EF5FBCA5-AB7B-4C82-9802-CA1CED5F5D49}" destId="{DC9B6780-6866-4080-800A-4F077065719C}" srcOrd="1" destOrd="0" parTransId="{2136BE84-88D3-4875-89BE-498730570D68}" sibTransId="{4B47DE45-6FD2-4676-9ABB-014E5FBFB7A2}"/>
    <dgm:cxn modelId="{5C034DAE-28D8-45C6-B606-3BCA1F47DE2F}" type="presOf" srcId="{745FB8F8-63D4-49C8-9E01-CAF83CCD5746}" destId="{DAF384B6-DC56-42BE-9F47-9B9BAF661C18}" srcOrd="0" destOrd="9" presId="urn:microsoft.com/office/officeart/2005/8/layout/hList1"/>
    <dgm:cxn modelId="{3F3456B3-0E4B-4F6D-A8EB-ABF46A7FDD53}" srcId="{2017F42E-34A6-47C1-BC04-A4A1C2C50EB1}" destId="{1281C525-8B49-4165-80B4-D7925C0152C6}" srcOrd="2" destOrd="0" parTransId="{1E6D14CB-F914-406C-80E1-20EEAB492E4E}" sibTransId="{E0DEE447-2767-4FE9-8FCC-ED19310E1D0E}"/>
    <dgm:cxn modelId="{2160A1BE-25CE-4028-8A79-A0E63D7B6D20}" type="presOf" srcId="{73D28E7C-6011-45FA-8F6E-A11C1BF3F10C}" destId="{DAF384B6-DC56-42BE-9F47-9B9BAF661C18}" srcOrd="0" destOrd="7" presId="urn:microsoft.com/office/officeart/2005/8/layout/hList1"/>
    <dgm:cxn modelId="{4C0E62C2-3071-4C21-93B4-C1C40DD4F3E5}" srcId="{1F1451BE-A96C-444D-B182-A0BBC5D8E793}" destId="{2181D58C-6081-401F-BD8D-21F96DD52079}" srcOrd="2" destOrd="0" parTransId="{5F578576-E427-496F-8564-558DB02D0B53}" sibTransId="{D2008A82-8757-45B2-BE53-0D4A275EE1FC}"/>
    <dgm:cxn modelId="{811147C5-A1EC-49A2-8000-42E319C6058D}" srcId="{2017F42E-34A6-47C1-BC04-A4A1C2C50EB1}" destId="{C8133D13-B09A-45C6-8C2E-95C3D6FCEAD8}" srcOrd="4" destOrd="0" parTransId="{D6D02C07-107B-4CC7-9D75-0E09C13EAC92}" sibTransId="{2641A295-F118-4747-AAE6-E0E1A18429F6}"/>
    <dgm:cxn modelId="{62CAF7C6-6FF2-4688-873D-4C456CD47C0B}" srcId="{C8133D13-B09A-45C6-8C2E-95C3D6FCEAD8}" destId="{73D28E7C-6011-45FA-8F6E-A11C1BF3F10C}" srcOrd="7" destOrd="0" parTransId="{0EB74911-48F0-4873-894F-E472B00FBF8D}" sibTransId="{9B827797-77D7-4941-B4CD-7FA8EFCC617C}"/>
    <dgm:cxn modelId="{B3F273DF-E46E-40DE-B419-5FCBEB6B6091}" type="presOf" srcId="{C8133D13-B09A-45C6-8C2E-95C3D6FCEAD8}" destId="{8E4F1B31-1FB1-4F8F-AF51-29565EF0EBAB}" srcOrd="0" destOrd="0" presId="urn:microsoft.com/office/officeart/2005/8/layout/hList1"/>
    <dgm:cxn modelId="{83848BE4-5239-4986-B87D-35FAEAFEF442}" type="presOf" srcId="{30093910-C771-4497-B72C-4AD9F0BA42BD}" destId="{6DAA56B5-4334-4759-BBB6-06A67DF12A11}" srcOrd="0" destOrd="0" presId="urn:microsoft.com/office/officeart/2005/8/layout/hList1"/>
    <dgm:cxn modelId="{A760B9E7-8EF5-4E51-8496-BB6D5D1420C4}" srcId="{1F1451BE-A96C-444D-B182-A0BBC5D8E793}" destId="{30093910-C771-4497-B72C-4AD9F0BA42BD}" srcOrd="0" destOrd="0" parTransId="{E0486AFA-E9B9-4D65-9D25-11F1B3927D31}" sibTransId="{C3064867-F361-42B3-920D-5724E07D500C}"/>
    <dgm:cxn modelId="{E26349EE-8CA7-4DFC-824E-628DBB32BC2E}" type="presOf" srcId="{A2A7A921-D9AE-41E0-9A32-C0E81D6E0079}" destId="{DAF384B6-DC56-42BE-9F47-9B9BAF661C18}" srcOrd="0" destOrd="5" presId="urn:microsoft.com/office/officeart/2005/8/layout/hList1"/>
    <dgm:cxn modelId="{5898C1EF-77BD-4F88-8256-9496C6BDFB65}" srcId="{1F1451BE-A96C-444D-B182-A0BBC5D8E793}" destId="{11915FDB-9152-4D64-A004-FBFAD57F9397}" srcOrd="1" destOrd="0" parTransId="{12CBB41B-4C65-49E3-AC46-4B1A5142D506}" sibTransId="{560F9E6B-B3CE-4B16-9882-29285310D084}"/>
    <dgm:cxn modelId="{EE66BEF1-4677-4104-8D98-BB59901EC762}" srcId="{2017F42E-34A6-47C1-BC04-A4A1C2C50EB1}" destId="{1F1451BE-A96C-444D-B182-A0BBC5D8E793}" srcOrd="3" destOrd="0" parTransId="{80A635EC-31D9-4702-BED8-068C859EBDC2}" sibTransId="{903A67BF-0169-4DC2-998D-3277E1D3BAE8}"/>
    <dgm:cxn modelId="{063D3CF2-7D00-45A2-9514-E59A3225F120}" type="presOf" srcId="{9EDFAA69-F6F0-45FF-8A3D-0B0092FCC81E}" destId="{DAF384B6-DC56-42BE-9F47-9B9BAF661C18}" srcOrd="0" destOrd="2" presId="urn:microsoft.com/office/officeart/2005/8/layout/hList1"/>
    <dgm:cxn modelId="{AABECCF7-FB56-4D02-8596-0B64EF2CC64F}" srcId="{C8133D13-B09A-45C6-8C2E-95C3D6FCEAD8}" destId="{9EDFAA69-F6F0-45FF-8A3D-0B0092FCC81E}" srcOrd="2" destOrd="0" parTransId="{116C5CAF-D59D-4547-90F8-9D832ACCC9E8}" sibTransId="{616F3312-3364-44CE-B7C8-6CEEC7C370DC}"/>
    <dgm:cxn modelId="{B7C4C4FC-FFB5-45C5-8987-C907ED5D2A2A}" type="presOf" srcId="{390B6CCD-7F77-4E27-84A6-C13299A369B6}" destId="{DAF384B6-DC56-42BE-9F47-9B9BAF661C18}" srcOrd="0" destOrd="1" presId="urn:microsoft.com/office/officeart/2005/8/layout/hList1"/>
    <dgm:cxn modelId="{FBFE2DFF-5AF2-4C5B-8E2A-6331558F144D}" srcId="{C8133D13-B09A-45C6-8C2E-95C3D6FCEAD8}" destId="{85DEB63E-AC43-4334-AC8C-7B81C43AB388}" srcOrd="6" destOrd="0" parTransId="{FD6DE090-4A2B-48EF-B722-2E36F0CE3021}" sibTransId="{8CADDAC4-A9CD-4BED-81C0-6CB061754652}"/>
    <dgm:cxn modelId="{C5A8F372-023A-44B5-A654-3AF6979FC7A0}" type="presParOf" srcId="{6BE9411A-A339-4F70-BABB-C21E4BC730AC}" destId="{E5A65DF1-6FA1-476F-9C1D-40C7522B79B2}" srcOrd="0" destOrd="0" presId="urn:microsoft.com/office/officeart/2005/8/layout/hList1"/>
    <dgm:cxn modelId="{F86237AD-9A86-43E3-9692-B54A65D89D9A}" type="presParOf" srcId="{E5A65DF1-6FA1-476F-9C1D-40C7522B79B2}" destId="{0A0C52F4-9AC5-4859-B340-552FF4498396}" srcOrd="0" destOrd="0" presId="urn:microsoft.com/office/officeart/2005/8/layout/hList1"/>
    <dgm:cxn modelId="{25FC8F53-AD2C-4892-938F-3003DC007B9B}" type="presParOf" srcId="{E5A65DF1-6FA1-476F-9C1D-40C7522B79B2}" destId="{4A66261F-6252-4BCA-81AB-6BAB76C9D0A4}" srcOrd="1" destOrd="0" presId="urn:microsoft.com/office/officeart/2005/8/layout/hList1"/>
    <dgm:cxn modelId="{6E7AC8A0-2584-4A69-BBE8-688D2B280644}" type="presParOf" srcId="{6BE9411A-A339-4F70-BABB-C21E4BC730AC}" destId="{1C5DEC0B-030C-4B68-928E-BA91FC0F4C46}" srcOrd="1" destOrd="0" presId="urn:microsoft.com/office/officeart/2005/8/layout/hList1"/>
    <dgm:cxn modelId="{CC9D5028-3EE3-41E1-9279-8155B2F1BC1E}" type="presParOf" srcId="{6BE9411A-A339-4F70-BABB-C21E4BC730AC}" destId="{8306139F-5AFC-4CC3-8C1C-26DA983F3FB6}" srcOrd="2" destOrd="0" presId="urn:microsoft.com/office/officeart/2005/8/layout/hList1"/>
    <dgm:cxn modelId="{C9F712B3-CAD8-4F96-9264-10002D20E9B1}" type="presParOf" srcId="{8306139F-5AFC-4CC3-8C1C-26DA983F3FB6}" destId="{29C5EB52-E6B4-4836-AA5D-A9F5E9908C35}" srcOrd="0" destOrd="0" presId="urn:microsoft.com/office/officeart/2005/8/layout/hList1"/>
    <dgm:cxn modelId="{13E44742-EBCB-4152-B344-B35B54F1F666}" type="presParOf" srcId="{8306139F-5AFC-4CC3-8C1C-26DA983F3FB6}" destId="{68F5E046-C14C-4FDE-8969-2EF7B9323FCA}" srcOrd="1" destOrd="0" presId="urn:microsoft.com/office/officeart/2005/8/layout/hList1"/>
    <dgm:cxn modelId="{D8934FD7-1395-4D4C-9AEE-65AD0F94D21B}" type="presParOf" srcId="{6BE9411A-A339-4F70-BABB-C21E4BC730AC}" destId="{4C3DF258-A1FA-4F63-8CCD-54322332A9AF}" srcOrd="3" destOrd="0" presId="urn:microsoft.com/office/officeart/2005/8/layout/hList1"/>
    <dgm:cxn modelId="{A9BD3E6D-3714-475B-82C8-E453797C5C4E}" type="presParOf" srcId="{6BE9411A-A339-4F70-BABB-C21E4BC730AC}" destId="{26C2DE0F-EAB4-4FE5-BA80-7444EECA66F5}" srcOrd="4" destOrd="0" presId="urn:microsoft.com/office/officeart/2005/8/layout/hList1"/>
    <dgm:cxn modelId="{03B6FE83-3B4C-4D4E-A321-7CD1690F56AB}" type="presParOf" srcId="{26C2DE0F-EAB4-4FE5-BA80-7444EECA66F5}" destId="{0E1FC99C-C1E1-464B-9688-1F7BF4E8D14A}" srcOrd="0" destOrd="0" presId="urn:microsoft.com/office/officeart/2005/8/layout/hList1"/>
    <dgm:cxn modelId="{FE9B9AD8-9A17-4F6B-8A16-E270F9A51A1B}" type="presParOf" srcId="{26C2DE0F-EAB4-4FE5-BA80-7444EECA66F5}" destId="{B10FBDA0-97E0-425D-B58A-D0BAE8C8B792}" srcOrd="1" destOrd="0" presId="urn:microsoft.com/office/officeart/2005/8/layout/hList1"/>
    <dgm:cxn modelId="{18CB81F4-ED18-4218-AE1C-5C9DCB85E0E6}" type="presParOf" srcId="{6BE9411A-A339-4F70-BABB-C21E4BC730AC}" destId="{1A669D84-492D-4957-9845-D3B801A4238B}" srcOrd="5" destOrd="0" presId="urn:microsoft.com/office/officeart/2005/8/layout/hList1"/>
    <dgm:cxn modelId="{161B0B20-5CDF-42B1-BA1B-3E46E948ED3D}" type="presParOf" srcId="{6BE9411A-A339-4F70-BABB-C21E4BC730AC}" destId="{138A56F1-E01F-46A9-AFAD-4430FC332643}" srcOrd="6" destOrd="0" presId="urn:microsoft.com/office/officeart/2005/8/layout/hList1"/>
    <dgm:cxn modelId="{6368845A-3FF5-4BD2-9D60-1309DF4ED75C}" type="presParOf" srcId="{138A56F1-E01F-46A9-AFAD-4430FC332643}" destId="{E8C0BDCA-0EE9-4176-8A08-5099E93E3F5F}" srcOrd="0" destOrd="0" presId="urn:microsoft.com/office/officeart/2005/8/layout/hList1"/>
    <dgm:cxn modelId="{6C4239B0-3717-4029-9E6B-D35E1F3A3794}" type="presParOf" srcId="{138A56F1-E01F-46A9-AFAD-4430FC332643}" destId="{6DAA56B5-4334-4759-BBB6-06A67DF12A11}" srcOrd="1" destOrd="0" presId="urn:microsoft.com/office/officeart/2005/8/layout/hList1"/>
    <dgm:cxn modelId="{30C3B22A-C99C-480B-80B6-F9B9C44EECC3}" type="presParOf" srcId="{6BE9411A-A339-4F70-BABB-C21E4BC730AC}" destId="{C3B96E11-8432-4972-9854-06D644275946}" srcOrd="7" destOrd="0" presId="urn:microsoft.com/office/officeart/2005/8/layout/hList1"/>
    <dgm:cxn modelId="{92682E74-6193-4589-ADDE-4FD322A24106}" type="presParOf" srcId="{6BE9411A-A339-4F70-BABB-C21E4BC730AC}" destId="{671815E3-B0FD-4558-A484-C6F850840144}" srcOrd="8" destOrd="0" presId="urn:microsoft.com/office/officeart/2005/8/layout/hList1"/>
    <dgm:cxn modelId="{E1C8A680-4BCB-4B3E-9647-F845E5061D39}" type="presParOf" srcId="{671815E3-B0FD-4558-A484-C6F850840144}" destId="{8E4F1B31-1FB1-4F8F-AF51-29565EF0EBAB}" srcOrd="0" destOrd="0" presId="urn:microsoft.com/office/officeart/2005/8/layout/hList1"/>
    <dgm:cxn modelId="{4C2B9F60-4B78-4567-8335-DFFC2B4B7E83}" type="presParOf" srcId="{671815E3-B0FD-4558-A484-C6F850840144}" destId="{DAF384B6-DC56-42BE-9F47-9B9BAF661C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C52F4-9AC5-4859-B340-552FF4498396}">
      <dsp:nvSpPr>
        <dsp:cNvPr id="0" name=""/>
        <dsp:cNvSpPr/>
      </dsp:nvSpPr>
      <dsp:spPr>
        <a:xfrm>
          <a:off x="3810" y="1676639"/>
          <a:ext cx="1460499" cy="288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Case</a:t>
          </a:r>
        </a:p>
      </dsp:txBody>
      <dsp:txXfrm>
        <a:off x="3810" y="1676639"/>
        <a:ext cx="1460499" cy="288000"/>
      </dsp:txXfrm>
    </dsp:sp>
    <dsp:sp modelId="{4A66261F-6252-4BCA-81AB-6BAB76C9D0A4}">
      <dsp:nvSpPr>
        <dsp:cNvPr id="0" name=""/>
        <dsp:cNvSpPr/>
      </dsp:nvSpPr>
      <dsp:spPr>
        <a:xfrm>
          <a:off x="3810" y="1964639"/>
          <a:ext cx="1460499" cy="17773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000" b="0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length_of_case_in_days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3810" y="1964639"/>
        <a:ext cx="1460499" cy="1777387"/>
      </dsp:txXfrm>
    </dsp:sp>
    <dsp:sp modelId="{29C5EB52-E6B4-4836-AA5D-A9F5E9908C35}">
      <dsp:nvSpPr>
        <dsp:cNvPr id="0" name=""/>
        <dsp:cNvSpPr/>
      </dsp:nvSpPr>
      <dsp:spPr>
        <a:xfrm>
          <a:off x="1668780" y="1676639"/>
          <a:ext cx="1460499" cy="288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Charge</a:t>
          </a:r>
        </a:p>
      </dsp:txBody>
      <dsp:txXfrm>
        <a:off x="1668780" y="1676639"/>
        <a:ext cx="1460499" cy="288000"/>
      </dsp:txXfrm>
    </dsp:sp>
    <dsp:sp modelId="{68F5E046-C14C-4FDE-8969-2EF7B9323FCA}">
      <dsp:nvSpPr>
        <dsp:cNvPr id="0" name=""/>
        <dsp:cNvSpPr/>
      </dsp:nvSpPr>
      <dsp:spPr>
        <a:xfrm>
          <a:off x="1668780" y="1964639"/>
          <a:ext cx="1460499" cy="17773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000" b="0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charge_disposition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000" b="0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offense_category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668780" y="1964639"/>
        <a:ext cx="1460499" cy="1777387"/>
      </dsp:txXfrm>
    </dsp:sp>
    <dsp:sp modelId="{0E1FC99C-C1E1-464B-9688-1F7BF4E8D14A}">
      <dsp:nvSpPr>
        <dsp:cNvPr id="0" name=""/>
        <dsp:cNvSpPr/>
      </dsp:nvSpPr>
      <dsp:spPr>
        <a:xfrm>
          <a:off x="3333750" y="1676639"/>
          <a:ext cx="1460499" cy="288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Participant</a:t>
          </a:r>
        </a:p>
      </dsp:txBody>
      <dsp:txXfrm>
        <a:off x="3333750" y="1676639"/>
        <a:ext cx="1460499" cy="288000"/>
      </dsp:txXfrm>
    </dsp:sp>
    <dsp:sp modelId="{B10FBDA0-97E0-425D-B58A-D0BAE8C8B792}">
      <dsp:nvSpPr>
        <dsp:cNvPr id="0" name=""/>
        <dsp:cNvSpPr/>
      </dsp:nvSpPr>
      <dsp:spPr>
        <a:xfrm>
          <a:off x="3333750" y="1964639"/>
          <a:ext cx="1460499" cy="177738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>
              <a:solidFill>
                <a:schemeClr val="tx1"/>
              </a:solidFill>
            </a:rPr>
            <a:t>Case_participant_id</a:t>
          </a:r>
          <a:r>
            <a:rPr lang="en-US" sz="1000" kern="1200" dirty="0">
              <a:solidFill>
                <a:schemeClr val="tx1"/>
              </a:solidFill>
            </a:rPr>
            <a:t> ID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000" b="0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age_at_incident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gender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race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3333750" y="1964639"/>
        <a:ext cx="1460499" cy="1777387"/>
      </dsp:txXfrm>
    </dsp:sp>
    <dsp:sp modelId="{E8C0BDCA-0EE9-4176-8A08-5099E93E3F5F}">
      <dsp:nvSpPr>
        <dsp:cNvPr id="0" name=""/>
        <dsp:cNvSpPr/>
      </dsp:nvSpPr>
      <dsp:spPr>
        <a:xfrm>
          <a:off x="4998720" y="1676639"/>
          <a:ext cx="1460499" cy="288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Court</a:t>
          </a:r>
        </a:p>
      </dsp:txBody>
      <dsp:txXfrm>
        <a:off x="4998720" y="1676639"/>
        <a:ext cx="1460499" cy="288000"/>
      </dsp:txXfrm>
    </dsp:sp>
    <dsp:sp modelId="{6DAA56B5-4334-4759-BBB6-06A67DF12A11}">
      <dsp:nvSpPr>
        <dsp:cNvPr id="0" name=""/>
        <dsp:cNvSpPr/>
      </dsp:nvSpPr>
      <dsp:spPr>
        <a:xfrm>
          <a:off x="4998720" y="1964639"/>
          <a:ext cx="1460499" cy="177738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>
              <a:solidFill>
                <a:schemeClr val="tx1"/>
              </a:solidFill>
            </a:rPr>
            <a:t>Court_id</a:t>
          </a:r>
          <a:r>
            <a:rPr lang="en-US" sz="1000" kern="1200" dirty="0">
              <a:solidFill>
                <a:schemeClr val="tx1"/>
              </a:solidFill>
            </a:rPr>
            <a:t> ID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000" b="0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court_facility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000" b="0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court_name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998720" y="1964639"/>
        <a:ext cx="1460499" cy="1777387"/>
      </dsp:txXfrm>
    </dsp:sp>
    <dsp:sp modelId="{8E4F1B31-1FB1-4F8F-AF51-29565EF0EBAB}">
      <dsp:nvSpPr>
        <dsp:cNvPr id="0" name=""/>
        <dsp:cNvSpPr/>
      </dsp:nvSpPr>
      <dsp:spPr>
        <a:xfrm>
          <a:off x="6663689" y="1676639"/>
          <a:ext cx="1460499" cy="2880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Sentence</a:t>
          </a:r>
        </a:p>
      </dsp:txBody>
      <dsp:txXfrm>
        <a:off x="6663689" y="1676639"/>
        <a:ext cx="1460499" cy="288000"/>
      </dsp:txXfrm>
    </dsp:sp>
    <dsp:sp modelId="{DAF384B6-DC56-42BE-9F47-9B9BAF661C18}">
      <dsp:nvSpPr>
        <dsp:cNvPr id="0" name=""/>
        <dsp:cNvSpPr/>
      </dsp:nvSpPr>
      <dsp:spPr>
        <a:xfrm>
          <a:off x="6663689" y="1964639"/>
          <a:ext cx="1460499" cy="1777387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>
              <a:solidFill>
                <a:schemeClr val="tx1"/>
              </a:solidFill>
            </a:rPr>
            <a:t>Case_participant_id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>
              <a:solidFill>
                <a:schemeClr val="tx1"/>
              </a:solidFill>
            </a:rPr>
            <a:t>Court_id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000" b="0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current_sentence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000" b="0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sentence_date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000" b="0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commitment_term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000" b="0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commitment_unit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000" b="0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sentence_type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000" b="0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date_year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month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vscode-editor-font-family)"/>
            </a:rPr>
            <a:t>year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663689" y="1964639"/>
        <a:ext cx="1460499" cy="1777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770A-9C13-4F0E-A66E-EE9887B4D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BA75E-4C76-47DF-A1AB-04DE77E37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D787B-D7B0-435B-A9FA-09CE62B3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615F8-D6DC-4ABA-B0FE-153F84D1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2F1CA-E8A4-4F7B-8DC0-479B318E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8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379B-1EEC-4BB2-9FAD-97BD4E32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6C4C6-B622-4294-8A42-AC79938DA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8933A-CED4-4E3C-908C-1CA4383C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703C-1ECE-4C2E-9C35-09631140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B89AA-C69C-4A92-9985-086502F6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2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ED6EF-859C-4A40-87BB-BF5CBDCAC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802DD-7995-4236-B00B-72E1531FE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6E3F2-EE1A-4038-8C27-AA09271B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A5069-1FFB-4241-B6E9-93FED439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4A6EC-568E-48A1-A491-745EF71F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0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03E8-FF7F-4713-AA15-BFA38E3A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88E8-E772-4D1D-AE21-76A2B1191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E070-A712-4690-A9EE-521973BD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68579-F5E0-4173-B795-1498249A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E30F5-EDB2-4397-A3B7-7BE4301B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7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54DB-B116-44EB-B026-1F5C708A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23B97-6310-4666-BE32-2887DA16E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E284C-CAE1-47C9-BF61-48ED2231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2317D-C473-44E6-BA04-10395E24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BF17E-BAC7-44FF-B0CD-7C7A9DE0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4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40BA-D679-452C-B186-129153F4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E594-B1B4-49BC-B7D7-9E27AEABB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D8A7F-68CB-427B-BC19-6C9D9FDE9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2EDBB-5FE3-4716-A2FC-DFFE0586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74E8B-0B8F-4A39-8D6C-1BE0A541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6E2FF-4A04-4CB3-B21D-F236803A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4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2E1D-F8B8-46EA-A381-80D1B0E0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8C27D-8DD6-41DF-AF76-84FD02904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855E0-CC4A-420B-B07D-3C86BE0DA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C9337-9619-48BD-8DA7-74EAEB8F9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64C0A-876B-4132-9322-53632F4BE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41782-33B0-4C19-97B3-610B4D1C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8182E-0B8A-4F5C-B3B2-5861BD02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26A81-BB06-4322-A7D6-687C2D6D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7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2EC0-12A5-4239-8214-3694AB89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BB1E8-1626-4E9A-960B-E7992737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A97C0-E9B7-4ECE-95A0-3FEF6DB2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5CB60-825D-4758-86BB-739B672B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7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AF745-03EE-4564-98C8-E2DCCCFF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66902-8D69-4151-8767-81BC9A25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9A8CA-1C21-4E1C-A3F8-4146B1AD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2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C098-F047-4C7E-B0D1-5D16BBD1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0872-AA06-45B9-A9B5-278AC017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65E4F-2ED8-495B-A179-F958A31E5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EC24D-F446-44D5-B71F-EBE31080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78E83-81EA-4F58-98E2-1878CCDE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A65FF-1CDD-457C-B4CB-6265FEC6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7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8F37-5678-4AB2-B181-1373C99F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9D96D-CA8B-4A4D-A5E9-AF389D0BA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690A2-62C9-4E47-8712-191FA5C99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F91DF-B740-4E35-9F52-4B997DD5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E62FE-8AFC-43BF-BF36-35E118C4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A22E0-46F9-436F-B8FF-ED18868C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8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C80F1-42CD-4D52-ADD9-D403CD05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B968B-8C92-4280-B79B-5990E22F1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467D9-42DF-41E3-AB90-C567B674F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8D22-8ABF-4F25-8268-5655165803F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08AD8-17CE-4881-A2A8-318A90D77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3006-5CE9-4D97-87B0-84197A966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2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427A-47C6-441D-BD42-361307F2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35C1-2B56-4771-A704-2A14BB42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Lading Page: Dashboard (1)</a:t>
            </a:r>
          </a:p>
          <a:p>
            <a:pPr lvl="1"/>
            <a:r>
              <a:rPr lang="en-US" dirty="0"/>
              <a:t>Demographics (2)</a:t>
            </a:r>
          </a:p>
          <a:p>
            <a:pPr lvl="1"/>
            <a:r>
              <a:rPr lang="en-US" dirty="0"/>
              <a:t>Offense Category (3)</a:t>
            </a:r>
          </a:p>
          <a:p>
            <a:pPr lvl="1"/>
            <a:r>
              <a:rPr lang="en-US" dirty="0"/>
              <a:t>Length of case (4)</a:t>
            </a:r>
          </a:p>
          <a:p>
            <a:pPr lvl="1"/>
            <a:r>
              <a:rPr lang="en-US" dirty="0"/>
              <a:t>Courts (5)</a:t>
            </a:r>
          </a:p>
          <a:p>
            <a:r>
              <a:rPr lang="en-US" dirty="0"/>
              <a:t>About: description of the project and us (6)</a:t>
            </a:r>
          </a:p>
          <a:p>
            <a:r>
              <a:rPr lang="en-US" dirty="0"/>
              <a:t>Data: Table mini description of data (7)</a:t>
            </a:r>
          </a:p>
          <a:p>
            <a:r>
              <a:rPr lang="en-US" dirty="0"/>
              <a:t>Map: Map of the county (total cases, percentage of offense category [80%/20%]) (8)</a:t>
            </a:r>
          </a:p>
        </p:txBody>
      </p:sp>
    </p:spTree>
    <p:extLst>
      <p:ext uri="{BB962C8B-B14F-4D97-AF65-F5344CB8AC3E}">
        <p14:creationId xmlns:p14="http://schemas.microsoft.com/office/powerpoint/2010/main" val="225790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1F91-4BD3-45D8-B1A1-07E88972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3328D4-DD29-405C-8F7E-E94645B8A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961560"/>
              </p:ext>
            </p:extLst>
          </p:nvPr>
        </p:nvGraphicFramePr>
        <p:xfrm>
          <a:off x="889000" y="1566569"/>
          <a:ext cx="10414000" cy="2249805"/>
        </p:xfrm>
        <a:graphic>
          <a:graphicData uri="http://schemas.openxmlformats.org/drawingml/2006/table">
            <a:tbl>
              <a:tblPr/>
              <a:tblGrid>
                <a:gridCol w="1665859">
                  <a:extLst>
                    <a:ext uri="{9D8B030D-6E8A-4147-A177-3AD203B41FA5}">
                      <a16:colId xmlns:a16="http://schemas.microsoft.com/office/drawing/2014/main" val="690787118"/>
                    </a:ext>
                  </a:extLst>
                </a:gridCol>
                <a:gridCol w="1484995">
                  <a:extLst>
                    <a:ext uri="{9D8B030D-6E8A-4147-A177-3AD203B41FA5}">
                      <a16:colId xmlns:a16="http://schemas.microsoft.com/office/drawing/2014/main" val="750064233"/>
                    </a:ext>
                  </a:extLst>
                </a:gridCol>
                <a:gridCol w="1916531">
                  <a:extLst>
                    <a:ext uri="{9D8B030D-6E8A-4147-A177-3AD203B41FA5}">
                      <a16:colId xmlns:a16="http://schemas.microsoft.com/office/drawing/2014/main" val="2105501645"/>
                    </a:ext>
                  </a:extLst>
                </a:gridCol>
                <a:gridCol w="1662686">
                  <a:extLst>
                    <a:ext uri="{9D8B030D-6E8A-4147-A177-3AD203B41FA5}">
                      <a16:colId xmlns:a16="http://schemas.microsoft.com/office/drawing/2014/main" val="1977887359"/>
                    </a:ext>
                  </a:extLst>
                </a:gridCol>
                <a:gridCol w="596536">
                  <a:extLst>
                    <a:ext uri="{9D8B030D-6E8A-4147-A177-3AD203B41FA5}">
                      <a16:colId xmlns:a16="http://schemas.microsoft.com/office/drawing/2014/main" val="906656688"/>
                    </a:ext>
                  </a:extLst>
                </a:gridCol>
                <a:gridCol w="1307303">
                  <a:extLst>
                    <a:ext uri="{9D8B030D-6E8A-4147-A177-3AD203B41FA5}">
                      <a16:colId xmlns:a16="http://schemas.microsoft.com/office/drawing/2014/main" val="2019976033"/>
                    </a:ext>
                  </a:extLst>
                </a:gridCol>
                <a:gridCol w="675863">
                  <a:extLst>
                    <a:ext uri="{9D8B030D-6E8A-4147-A177-3AD203B41FA5}">
                      <a16:colId xmlns:a16="http://schemas.microsoft.com/office/drawing/2014/main" val="4067438892"/>
                    </a:ext>
                  </a:extLst>
                </a:gridCol>
                <a:gridCol w="1104227">
                  <a:extLst>
                    <a:ext uri="{9D8B030D-6E8A-4147-A177-3AD203B41FA5}">
                      <a16:colId xmlns:a16="http://schemas.microsoft.com/office/drawing/2014/main" val="29814158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 of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Speciffic page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455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AGE_AT_INCIDENT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Sentence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Pie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Demographic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411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Sentence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Pie chart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Demographic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Sentence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Pie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Demographic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23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 term/unit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OFFENSE_CATEGORY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 type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 (filter)????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 Category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547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LENGTH_OF_CASE_in_Days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 term/unit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COMMITMENT_TYPE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AGE_AT_INCIDENT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Line/scatter graph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 of case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096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LENGTH_OF_CASE_in_Days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 term/unit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COMMITMENT_TYPE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Box plot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 of case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53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COMMITMENT_TYPE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 term/unit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 Color Bar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43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AGE_AT_INCIDENT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COMMITMENT_TYPE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 term/unit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Line/scatter graph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1336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OFFENSE_CATEGORY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COMMITMENT_TYPE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COMMITMENT_UNIT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COMMITMENT_TERM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Multilevel pie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 Category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504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AGE_AT_INCIDENT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Multilevel pie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Demographic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34730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840FFD54-16BE-4A88-9DA3-71277794A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300" y="4231320"/>
            <a:ext cx="7902430" cy="1938992"/>
          </a:xfrm>
          <a:prstGeom prst="rect">
            <a:avLst/>
          </a:prstGeom>
          <a:solidFill>
            <a:srgbClr val="2A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Index(['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case_id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case_participant_id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charge_id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charge_version_id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court_facility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court_name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age_at_incident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'gender', 'race',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charge_disposition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length_of_case_in_days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current_sentence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primary_charge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sentence_date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offense_category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commitment_term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commitment_unit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sentence_type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date_year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'month', 'year'],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66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89A43D4-32BB-4982-9A9D-2508F75E15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8365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3934167-CF2A-49D5-BC4D-E37624B08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112401"/>
            <a:ext cx="7902430" cy="1938992"/>
          </a:xfrm>
          <a:prstGeom prst="rect">
            <a:avLst/>
          </a:prstGeom>
          <a:solidFill>
            <a:srgbClr val="2A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Index(['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case_id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case_participant_id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charge_id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charge_version_id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court_facility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court_name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age_at_incident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'gender', 'race',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charge_disposition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length_of_case_in_days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current_sentence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primary_charge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sentence_date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offense_category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commitment_term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commitment_unit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sentence_type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date_year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1B1B3"/>
                </a:solidFill>
                <a:effectLst/>
                <a:latin typeface="var(--vscode-editor-font-family)"/>
              </a:rPr>
              <a:t>', 'month', 'year'],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1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5033D6-F8B4-4EF0-898E-92DFE9BF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452"/>
            <a:ext cx="12192000" cy="61950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C7753B-9384-4C05-9D59-2BCB883A2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4" t="65720" r="43865" b="1484"/>
          <a:stretch/>
        </p:blipFill>
        <p:spPr>
          <a:xfrm>
            <a:off x="1719743" y="805343"/>
            <a:ext cx="5050172" cy="2150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228215-16EE-4D5D-B9CF-755B234C7F4D}"/>
              </a:ext>
            </a:extLst>
          </p:cNvPr>
          <p:cNvSpPr txBox="1"/>
          <p:nvPr/>
        </p:nvSpPr>
        <p:spPr>
          <a:xfrm>
            <a:off x="344026" y="1266058"/>
            <a:ext cx="633507" cy="307777"/>
          </a:xfrm>
          <a:prstGeom prst="rect">
            <a:avLst/>
          </a:prstGeom>
          <a:solidFill>
            <a:srgbClr val="2B3246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636041-070A-4FBA-9F8D-8EFB33C89267}"/>
              </a:ext>
            </a:extLst>
          </p:cNvPr>
          <p:cNvSpPr txBox="1"/>
          <p:nvPr/>
        </p:nvSpPr>
        <p:spPr>
          <a:xfrm>
            <a:off x="344026" y="1655247"/>
            <a:ext cx="525465" cy="307777"/>
          </a:xfrm>
          <a:prstGeom prst="rect">
            <a:avLst/>
          </a:prstGeom>
          <a:solidFill>
            <a:srgbClr val="2B3246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4CCE65-356F-4931-8F19-72E0A96B15AC}"/>
              </a:ext>
            </a:extLst>
          </p:cNvPr>
          <p:cNvSpPr txBox="1"/>
          <p:nvPr/>
        </p:nvSpPr>
        <p:spPr>
          <a:xfrm>
            <a:off x="344026" y="2041549"/>
            <a:ext cx="1247521" cy="307777"/>
          </a:xfrm>
          <a:prstGeom prst="rect">
            <a:avLst/>
          </a:prstGeom>
          <a:solidFill>
            <a:srgbClr val="2B3246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Map of county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F375E3-0B10-4B53-BFA0-AE652782973E}"/>
              </a:ext>
            </a:extLst>
          </p:cNvPr>
          <p:cNvSpPr txBox="1"/>
          <p:nvPr/>
        </p:nvSpPr>
        <p:spPr>
          <a:xfrm>
            <a:off x="1885957" y="995610"/>
            <a:ext cx="2194035" cy="461665"/>
          </a:xfrm>
          <a:prstGeom prst="rect">
            <a:avLst/>
          </a:prstGeom>
          <a:solidFill>
            <a:srgbClr val="7E23A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Type of offense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838CBE-A170-489C-A63F-D0C7BD0AC427}"/>
              </a:ext>
            </a:extLst>
          </p:cNvPr>
          <p:cNvSpPr txBox="1"/>
          <p:nvPr/>
        </p:nvSpPr>
        <p:spPr>
          <a:xfrm>
            <a:off x="1711722" y="416800"/>
            <a:ext cx="5050172" cy="584775"/>
          </a:xfrm>
          <a:prstGeom prst="rect">
            <a:avLst/>
          </a:prstGeom>
          <a:solidFill>
            <a:srgbClr val="1A203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Sentences in Cook County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C35433-F97B-4AC2-8CAF-07EAFAB9172E}"/>
              </a:ext>
            </a:extLst>
          </p:cNvPr>
          <p:cNvSpPr txBox="1"/>
          <p:nvPr/>
        </p:nvSpPr>
        <p:spPr>
          <a:xfrm>
            <a:off x="344026" y="885313"/>
            <a:ext cx="977319" cy="307777"/>
          </a:xfrm>
          <a:prstGeom prst="rect">
            <a:avLst/>
          </a:prstGeom>
          <a:solidFill>
            <a:srgbClr val="883A98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A699D5-0547-4A43-ADBC-E690424CE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039" y="906948"/>
            <a:ext cx="5357771" cy="21508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645991A-71F1-4859-8CC3-C4E8B35B18C0}"/>
              </a:ext>
            </a:extLst>
          </p:cNvPr>
          <p:cNvSpPr txBox="1"/>
          <p:nvPr/>
        </p:nvSpPr>
        <p:spPr>
          <a:xfrm>
            <a:off x="6871640" y="2325454"/>
            <a:ext cx="5192023" cy="646331"/>
          </a:xfrm>
          <a:prstGeom prst="rect">
            <a:avLst/>
          </a:prstGeom>
          <a:solidFill>
            <a:srgbClr val="2029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Average sentence days by top offense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6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9AF85B-EA9E-4A34-9D16-19C99BD6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856"/>
            <a:ext cx="12192000" cy="6204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9FADA1-030D-435C-BECB-624BAB1BD0D2}"/>
              </a:ext>
            </a:extLst>
          </p:cNvPr>
          <p:cNvSpPr txBox="1"/>
          <p:nvPr/>
        </p:nvSpPr>
        <p:spPr>
          <a:xfrm>
            <a:off x="1711722" y="416800"/>
            <a:ext cx="5050172" cy="584775"/>
          </a:xfrm>
          <a:prstGeom prst="rect">
            <a:avLst/>
          </a:prstGeom>
          <a:solidFill>
            <a:srgbClr val="1A203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Sentences in Cook County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5AC2F-B049-4C96-A0C7-59D9CC5C55D5}"/>
              </a:ext>
            </a:extLst>
          </p:cNvPr>
          <p:cNvSpPr txBox="1"/>
          <p:nvPr/>
        </p:nvSpPr>
        <p:spPr>
          <a:xfrm>
            <a:off x="344026" y="1266058"/>
            <a:ext cx="633507" cy="307777"/>
          </a:xfrm>
          <a:prstGeom prst="rect">
            <a:avLst/>
          </a:prstGeom>
          <a:solidFill>
            <a:srgbClr val="7E23A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530E4-DAFA-461E-80C4-F9740865A958}"/>
              </a:ext>
            </a:extLst>
          </p:cNvPr>
          <p:cNvSpPr txBox="1"/>
          <p:nvPr/>
        </p:nvSpPr>
        <p:spPr>
          <a:xfrm>
            <a:off x="344026" y="1655247"/>
            <a:ext cx="525465" cy="307777"/>
          </a:xfrm>
          <a:prstGeom prst="rect">
            <a:avLst/>
          </a:prstGeom>
          <a:solidFill>
            <a:srgbClr val="2B3246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4160E-8E0A-4863-9AFE-1B1FC54A9C4B}"/>
              </a:ext>
            </a:extLst>
          </p:cNvPr>
          <p:cNvSpPr txBox="1"/>
          <p:nvPr/>
        </p:nvSpPr>
        <p:spPr>
          <a:xfrm>
            <a:off x="344026" y="2041549"/>
            <a:ext cx="1247521" cy="307777"/>
          </a:xfrm>
          <a:prstGeom prst="rect">
            <a:avLst/>
          </a:prstGeom>
          <a:solidFill>
            <a:srgbClr val="2B3246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Map of county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31CE06-1B91-4F1A-953D-AA12C72E3C4C}"/>
              </a:ext>
            </a:extLst>
          </p:cNvPr>
          <p:cNvSpPr txBox="1"/>
          <p:nvPr/>
        </p:nvSpPr>
        <p:spPr>
          <a:xfrm>
            <a:off x="344026" y="885313"/>
            <a:ext cx="977319" cy="307777"/>
          </a:xfrm>
          <a:prstGeom prst="rect">
            <a:avLst/>
          </a:prstGeom>
          <a:solidFill>
            <a:srgbClr val="20294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52180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5033D6-F8B4-4EF0-898E-92DFE9BF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452"/>
            <a:ext cx="12192000" cy="6195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865019-75DE-4D7A-BF4F-60367FB03C20}"/>
              </a:ext>
            </a:extLst>
          </p:cNvPr>
          <p:cNvSpPr txBox="1"/>
          <p:nvPr/>
        </p:nvSpPr>
        <p:spPr>
          <a:xfrm>
            <a:off x="1713471" y="494270"/>
            <a:ext cx="141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General Data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09F106-70F8-40CB-BB61-97EFDA077607}"/>
              </a:ext>
            </a:extLst>
          </p:cNvPr>
          <p:cNvSpPr/>
          <p:nvPr/>
        </p:nvSpPr>
        <p:spPr>
          <a:xfrm>
            <a:off x="7602921" y="4646255"/>
            <a:ext cx="1812324" cy="167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6A90F-7EA4-4B27-8903-CB2F588B0426}"/>
              </a:ext>
            </a:extLst>
          </p:cNvPr>
          <p:cNvSpPr txBox="1"/>
          <p:nvPr/>
        </p:nvSpPr>
        <p:spPr>
          <a:xfrm>
            <a:off x="7821266" y="5159229"/>
            <a:ext cx="137563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20% Women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80% 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29139-9F3E-4763-99F3-59678D62E734}"/>
              </a:ext>
            </a:extLst>
          </p:cNvPr>
          <p:cNvSpPr txBox="1"/>
          <p:nvPr/>
        </p:nvSpPr>
        <p:spPr>
          <a:xfrm>
            <a:off x="5394121" y="2251628"/>
            <a:ext cx="30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Court Average sentence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90416-2D65-4992-9A83-81180543299E}"/>
              </a:ext>
            </a:extLst>
          </p:cNvPr>
          <p:cNvSpPr txBox="1"/>
          <p:nvPr/>
        </p:nvSpPr>
        <p:spPr>
          <a:xfrm>
            <a:off x="8875552" y="2251628"/>
            <a:ext cx="304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Average sentence days by age at incident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CC7FA-A98B-4B69-8C60-BA784B726E74}"/>
              </a:ext>
            </a:extLst>
          </p:cNvPr>
          <p:cNvSpPr txBox="1"/>
          <p:nvPr/>
        </p:nvSpPr>
        <p:spPr>
          <a:xfrm>
            <a:off x="1881071" y="2261286"/>
            <a:ext cx="277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Average sentence days by top offense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A185B3-0119-4687-9187-3683FA94C77F}"/>
              </a:ext>
            </a:extLst>
          </p:cNvPr>
          <p:cNvSpPr/>
          <p:nvPr/>
        </p:nvSpPr>
        <p:spPr>
          <a:xfrm>
            <a:off x="9773636" y="4678124"/>
            <a:ext cx="1812324" cy="167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A9E3E2-B863-47A0-BF06-07CB47A50CBC}"/>
              </a:ext>
            </a:extLst>
          </p:cNvPr>
          <p:cNvSpPr txBox="1"/>
          <p:nvPr/>
        </p:nvSpPr>
        <p:spPr>
          <a:xfrm>
            <a:off x="10074360" y="5159229"/>
            <a:ext cx="120648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20% White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80% Black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BD8D2-C849-4B6C-90F2-67B997DB5602}"/>
              </a:ext>
            </a:extLst>
          </p:cNvPr>
          <p:cNvSpPr txBox="1"/>
          <p:nvPr/>
        </p:nvSpPr>
        <p:spPr>
          <a:xfrm>
            <a:off x="1950126" y="4589042"/>
            <a:ext cx="2194035" cy="369332"/>
          </a:xfrm>
          <a:prstGeom prst="rect">
            <a:avLst/>
          </a:prstGeom>
          <a:solidFill>
            <a:srgbClr val="7E23A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 of offense</a:t>
            </a:r>
          </a:p>
        </p:txBody>
      </p:sp>
    </p:spTree>
    <p:extLst>
      <p:ext uri="{BB962C8B-B14F-4D97-AF65-F5344CB8AC3E}">
        <p14:creationId xmlns:p14="http://schemas.microsoft.com/office/powerpoint/2010/main" val="227234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5EF2F4-ACF4-45BD-8C20-C32021D23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83318"/>
              </p:ext>
            </p:extLst>
          </p:nvPr>
        </p:nvGraphicFramePr>
        <p:xfrm>
          <a:off x="347032" y="242863"/>
          <a:ext cx="3378200" cy="40005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64659">
                  <a:extLst>
                    <a:ext uri="{9D8B030D-6E8A-4147-A177-3AD203B41FA5}">
                      <a16:colId xmlns:a16="http://schemas.microsoft.com/office/drawing/2014/main" val="2949619691"/>
                    </a:ext>
                  </a:extLst>
                </a:gridCol>
                <a:gridCol w="913541">
                  <a:extLst>
                    <a:ext uri="{9D8B030D-6E8A-4147-A177-3AD203B41FA5}">
                      <a16:colId xmlns:a16="http://schemas.microsoft.com/office/drawing/2014/main" val="6047740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2257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COURT_FACILITY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9027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COURT_NAME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7285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AGE_AT_INCIDENT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Demographics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3085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Demographics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224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Demographics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3922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CHARGE_DISPOSITION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Disposition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6098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LENGTH_OF_CASE_in_Days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Duration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1026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CURRENT_SENTENCE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2668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PRIMARY_CHARGE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025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939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CASE_ID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1766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CASE_PARTICIPANT_ID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86869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CHARGE_ID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8833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CHARGE_VERSION_ID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88227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DISPOSITION_CHARGED_OFFENSE_TITLE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Offense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33377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OFFENSE_CATEGORY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Offense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7272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COMMITMENT_TERM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391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COMMITMENT_TYPE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6938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COMMITMENT_UNIT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2634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SENTENCE_TYPE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Sentence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927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86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719</Words>
  <Application>Microsoft Office PowerPoint</Application>
  <PresentationFormat>Widescreen</PresentationFormat>
  <Paragraphs>183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var(--vscode-editor-font-family)</vt:lpstr>
      <vt:lpstr>Office Theme</vt:lpstr>
      <vt:lpstr>Pages</vt:lpstr>
      <vt:lpstr>Charts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Bardan</dc:creator>
  <cp:lastModifiedBy>Cristina Bardan</cp:lastModifiedBy>
  <cp:revision>16</cp:revision>
  <dcterms:created xsi:type="dcterms:W3CDTF">2020-05-22T02:40:04Z</dcterms:created>
  <dcterms:modified xsi:type="dcterms:W3CDTF">2020-05-28T02:51:21Z</dcterms:modified>
</cp:coreProperties>
</file>