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3A1"/>
    <a:srgbClr val="202940"/>
    <a:srgbClr val="883A98"/>
    <a:srgbClr val="1A2035"/>
    <a:srgbClr val="2B3246"/>
    <a:srgbClr val="8A3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70A-9C13-4F0E-A66E-EE9887B4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A75E-4C76-47DF-A1AB-04DE77E3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87B-D7B0-435B-A9FA-09CE62B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15F8-D6DC-4ABA-B0FE-153F84D1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1CA-E8A4-4F7B-8DC0-479B318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79B-1EEC-4BB2-9FAD-97BD4E3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C4C6-B622-4294-8A42-AC79938D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933A-CED4-4E3C-908C-1CA4383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03C-1ECE-4C2E-9C35-0963114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9AA-C69C-4A92-9985-086502F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D6EF-859C-4A40-87BB-BF5CBDCA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02DD-7995-4236-B00B-72E1531F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E3F2-EE1A-4038-8C27-AA09271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5069-1FFB-4241-B6E9-93FED43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A6EC-568E-48A1-A491-745EF71F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3E8-FF7F-4713-AA15-BFA38E3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8E8-E772-4D1D-AE21-76A2B119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E070-A712-4690-A9EE-521973B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8579-F5E0-4173-B795-1498249A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0F5-EDB2-4397-A3B7-7BE4301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DB-B116-44EB-B026-1F5C708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3B97-6310-4666-BE32-2887DA16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284C-CAE1-47C9-BF61-48ED2231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17D-C473-44E6-BA04-10395E2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F17E-BAC7-44FF-B0CD-7C7A9DE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40BA-D679-452C-B186-129153F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E594-B1B4-49BC-B7D7-9E27AEAB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8A7F-68CB-427B-BC19-6C9D9FDE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EDBB-5FE3-4716-A2FC-DFFE058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4E8B-0B8F-4A39-8D6C-1BE0A54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E2FF-4A04-4CB3-B21D-F236803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2E1D-F8B8-46EA-A381-80D1B0E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C27D-8DD6-41DF-AF76-84FD029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55E0-CC4A-420B-B07D-3C86BE0D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9337-9619-48BD-8DA7-74EAEB8F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64C0A-876B-4132-9322-53632F4B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41782-33B0-4C19-97B3-610B4D1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182E-0B8A-4F5C-B3B2-5861BD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26A81-BB06-4322-A7D6-687C2D6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EC0-12A5-4239-8214-3694AB8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B1E8-1626-4E9A-960B-E7992737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97C0-E9B7-4ECE-95A0-3FEF6DB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CB60-825D-4758-86BB-739B672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F745-03EE-4564-98C8-E2DCCC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66902-8D69-4151-8767-81BC9A2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A8CA-1C21-4E1C-A3F8-4146B1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098-F047-4C7E-B0D1-5D16BBD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872-AA06-45B9-A9B5-278AC01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5E4F-2ED8-495B-A179-F958A31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C24D-F446-44D5-B71F-EBE3108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8E83-81EA-4F58-98E2-1878CCD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65FF-1CDD-457C-B4CB-6265FEC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F37-5678-4AB2-B181-1373C99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D96D-CA8B-4A4D-A5E9-AF389D0B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90A2-62C9-4E47-8712-191FA5C9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91DF-B740-4E35-9F52-4B997DD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62FE-8AFC-43BF-BF36-35E118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22E0-46F9-436F-B8FF-ED1886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80F1-42CD-4D52-ADD9-D403CD05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968B-8C92-4280-B79B-5990E22F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67D9-42DF-41E3-AB90-C567B674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D22-8ABF-4F25-8268-5655165803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8AD8-17CE-4881-A2A8-318A90D7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3006-5CE9-4D97-87B0-84197A96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7753B-9384-4C05-9D59-2BCB883A2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4" t="65720" r="43865" b="1484"/>
          <a:stretch/>
        </p:blipFill>
        <p:spPr>
          <a:xfrm>
            <a:off x="1719743" y="805343"/>
            <a:ext cx="5050172" cy="215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28215-16EE-4D5D-B9CF-755B234C7F4D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36041-070A-4FBA-9F8D-8EFB33C89267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CCE65-356F-4931-8F19-72E0A96B15AC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375E3-0B10-4B53-BFA0-AE652782973E}"/>
              </a:ext>
            </a:extLst>
          </p:cNvPr>
          <p:cNvSpPr txBox="1"/>
          <p:nvPr/>
        </p:nvSpPr>
        <p:spPr>
          <a:xfrm>
            <a:off x="1885957" y="995610"/>
            <a:ext cx="2194035" cy="461665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 of offense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38CBE-A170-489C-A63F-D0C7BD0AC427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35433-F97B-4AC2-8CAF-07EAFAB9172E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883A9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699D5-0547-4A43-ADBC-E690424C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39" y="906948"/>
            <a:ext cx="5357771" cy="2150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45991A-71F1-4859-8CC3-C4E8B35B18C0}"/>
              </a:ext>
            </a:extLst>
          </p:cNvPr>
          <p:cNvSpPr txBox="1"/>
          <p:nvPr/>
        </p:nvSpPr>
        <p:spPr>
          <a:xfrm>
            <a:off x="6871640" y="2325454"/>
            <a:ext cx="5192023" cy="646331"/>
          </a:xfrm>
          <a:prstGeom prst="rect">
            <a:avLst/>
          </a:prstGeom>
          <a:solidFill>
            <a:srgbClr val="2029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AF85B-EA9E-4A34-9D16-19C99B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6"/>
            <a:ext cx="12192000" cy="620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FADA1-030D-435C-BECB-624BAB1BD0D2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5AC2F-B049-4C96-A0C7-59D9CC5C55D5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7E23A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530E4-DAFA-461E-80C4-F9740865A958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160E-8E0A-4863-9AFE-1B1FC54A9C4B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CE06-1B91-4F1A-953D-AA12C72E3C4C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20294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65019-75DE-4D7A-BF4F-60367FB03C20}"/>
              </a:ext>
            </a:extLst>
          </p:cNvPr>
          <p:cNvSpPr txBox="1"/>
          <p:nvPr/>
        </p:nvSpPr>
        <p:spPr>
          <a:xfrm>
            <a:off x="1713471" y="49427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9F106-70F8-40CB-BB61-97EFDA077607}"/>
              </a:ext>
            </a:extLst>
          </p:cNvPr>
          <p:cNvSpPr/>
          <p:nvPr/>
        </p:nvSpPr>
        <p:spPr>
          <a:xfrm>
            <a:off x="7602921" y="4646255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A90F-7EA4-4B27-8903-CB2F588B0426}"/>
              </a:ext>
            </a:extLst>
          </p:cNvPr>
          <p:cNvSpPr txBox="1"/>
          <p:nvPr/>
        </p:nvSpPr>
        <p:spPr>
          <a:xfrm>
            <a:off x="7821266" y="5159229"/>
            <a:ext cx="13756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Women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9139-9F3E-4763-99F3-59678D62E734}"/>
              </a:ext>
            </a:extLst>
          </p:cNvPr>
          <p:cNvSpPr txBox="1"/>
          <p:nvPr/>
        </p:nvSpPr>
        <p:spPr>
          <a:xfrm>
            <a:off x="5394121" y="225162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Average sentence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0416-2D65-4992-9A83-81180543299E}"/>
              </a:ext>
            </a:extLst>
          </p:cNvPr>
          <p:cNvSpPr txBox="1"/>
          <p:nvPr/>
        </p:nvSpPr>
        <p:spPr>
          <a:xfrm>
            <a:off x="8875552" y="2251628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age at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CC7FA-A98B-4B69-8C60-BA784B726E74}"/>
              </a:ext>
            </a:extLst>
          </p:cNvPr>
          <p:cNvSpPr txBox="1"/>
          <p:nvPr/>
        </p:nvSpPr>
        <p:spPr>
          <a:xfrm>
            <a:off x="1881071" y="2261286"/>
            <a:ext cx="27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85B3-0119-4687-9187-3683FA94C77F}"/>
              </a:ext>
            </a:extLst>
          </p:cNvPr>
          <p:cNvSpPr/>
          <p:nvPr/>
        </p:nvSpPr>
        <p:spPr>
          <a:xfrm>
            <a:off x="9773636" y="4678124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9E3E2-B863-47A0-BF06-07CB47A50CBC}"/>
              </a:ext>
            </a:extLst>
          </p:cNvPr>
          <p:cNvSpPr txBox="1"/>
          <p:nvPr/>
        </p:nvSpPr>
        <p:spPr>
          <a:xfrm>
            <a:off x="10074360" y="5159229"/>
            <a:ext cx="12064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White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Black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D8D2-C849-4B6C-90F2-67B997DB5602}"/>
              </a:ext>
            </a:extLst>
          </p:cNvPr>
          <p:cNvSpPr txBox="1"/>
          <p:nvPr/>
        </p:nvSpPr>
        <p:spPr>
          <a:xfrm>
            <a:off x="1950126" y="4589042"/>
            <a:ext cx="2194035" cy="369332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offense</a:t>
            </a:r>
          </a:p>
        </p:txBody>
      </p:sp>
    </p:spTree>
    <p:extLst>
      <p:ext uri="{BB962C8B-B14F-4D97-AF65-F5344CB8AC3E}">
        <p14:creationId xmlns:p14="http://schemas.microsoft.com/office/powerpoint/2010/main" val="22723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EF2F4-ACF4-45BD-8C20-C32021D2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3318"/>
              </p:ext>
            </p:extLst>
          </p:nvPr>
        </p:nvGraphicFramePr>
        <p:xfrm>
          <a:off x="347032" y="242863"/>
          <a:ext cx="33782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659">
                  <a:extLst>
                    <a:ext uri="{9D8B030D-6E8A-4147-A177-3AD203B41FA5}">
                      <a16:colId xmlns:a16="http://schemas.microsoft.com/office/drawing/2014/main" val="2949619691"/>
                    </a:ext>
                  </a:extLst>
                </a:gridCol>
                <a:gridCol w="913541">
                  <a:extLst>
                    <a:ext uri="{9D8B030D-6E8A-4147-A177-3AD203B41FA5}">
                      <a16:colId xmlns:a16="http://schemas.microsoft.com/office/drawing/2014/main" val="604774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02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28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AGE_AT_INCIDENT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08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22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92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CHARGE_DISPOSITION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098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LENGTH_OF_CASE_in_Days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02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668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PRIMARY_CHARGE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2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3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66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CASE_PARTICIPANT_ID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6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33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CHARGE_VERSION_ID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82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DISPOSITION_CHARGED_OFFENSE_TITLE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3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72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9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93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634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2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157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Cristina Bardan</cp:lastModifiedBy>
  <cp:revision>6</cp:revision>
  <dcterms:created xsi:type="dcterms:W3CDTF">2020-05-22T02:40:04Z</dcterms:created>
  <dcterms:modified xsi:type="dcterms:W3CDTF">2020-05-22T04:25:58Z</dcterms:modified>
</cp:coreProperties>
</file>