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718"/>
    <a:srgbClr val="797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249-0633-4BCF-A63A-F80D63939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8C71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6DF3-A738-475E-AE6F-2F1A1878B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927F-5C13-477E-91B6-17A64E1F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3C-4047-4964-8B24-7067DE30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F7C5-E338-4782-8B10-381DA35B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9797-B937-4A18-8DA6-7B2C2FBB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998A2-D914-4BA2-AA4D-82EAE5A6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CCB4-F4B3-49EC-B068-D7B9F3A0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2837-466A-4B18-879E-170E4521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DE32-8980-4ECF-A63E-F6E0F871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43CB52-D7CB-4BD3-B561-10D4B72353A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525" y="466726"/>
            <a:ext cx="0" cy="1100217"/>
          </a:xfrm>
          <a:prstGeom prst="line">
            <a:avLst/>
          </a:prstGeom>
          <a:ln w="38100" cap="rnd">
            <a:solidFill>
              <a:srgbClr val="F8C7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0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3046E-4DA3-4093-A8FE-B125EDA99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F99D9-CD69-4B16-B7BB-6F22120E0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1F7E-6A1B-45C8-A6E2-49925035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9263-0BC1-4ABA-A251-D5766DBC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16C9-13B3-4F35-AB77-B02FC0F2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0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2411-947E-4F52-8B42-ACC49CFE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C05D-BC9E-4248-AAB7-0786A72C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3FFD-6988-47DE-B750-73F95798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75B7-0707-4153-B8EE-32D6CFDE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B27A-ABD6-4652-A0C5-7B9F49DD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543DDD-F2D6-4B72-9E74-9D4E8DA77BA1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525" y="466726"/>
            <a:ext cx="0" cy="1100217"/>
          </a:xfrm>
          <a:prstGeom prst="line">
            <a:avLst/>
          </a:prstGeom>
          <a:ln w="38100" cap="rnd">
            <a:solidFill>
              <a:srgbClr val="F8C7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9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1866-773D-4EC6-817C-FBC26B07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8C71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50FA-A1EC-4A2A-8D1D-9F4C7EC1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7808-0D11-4F1F-B41C-44942717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F198-4D35-427D-B6BF-2E50343B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D742-6136-4415-B392-D6CE2C8E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2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6CC2-78B1-493A-A403-2446C615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D22F-A9D2-4483-94F6-C1484F951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C4D4-5FD0-4A8B-A75C-53E804108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ED92E-0DF3-415C-810A-76228C9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41254-9648-49F6-933B-F1A6014B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056D-79AB-4615-AD39-5930ED82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76329-2FBE-4AF8-976D-DCFF01D48C6B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525" y="466726"/>
            <a:ext cx="0" cy="1100217"/>
          </a:xfrm>
          <a:prstGeom prst="line">
            <a:avLst/>
          </a:prstGeom>
          <a:ln w="38100" cap="rnd">
            <a:solidFill>
              <a:srgbClr val="F8C7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36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53E-6FB0-4375-897D-064EB2DC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6B59-D561-4AD4-AC2B-41538035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6B205-F91F-42F6-9936-E00A073D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F9DB2-38D9-4267-8902-C20EABAA5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7AD48-093E-483C-BB7B-BA68007DD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BDF3E-AB58-421A-8733-24D76F99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5665F-BC4E-48CF-A21D-68F61C31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6319A-ADCF-4DC2-A848-22F45343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2B8451-754B-4FEE-A951-12D801BF9991}"/>
              </a:ext>
            </a:extLst>
          </p:cNvPr>
          <p:cNvCxnSpPr/>
          <p:nvPr userDrawn="1"/>
        </p:nvCxnSpPr>
        <p:spPr>
          <a:xfrm>
            <a:off x="838200" y="460129"/>
            <a:ext cx="0" cy="1135553"/>
          </a:xfrm>
          <a:prstGeom prst="line">
            <a:avLst/>
          </a:prstGeom>
          <a:ln w="38100" cap="rnd">
            <a:solidFill>
              <a:srgbClr val="F8C7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4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FB3C-5D72-4155-B505-E548B30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F4E62-E6A7-4079-BF3A-B943DBE4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81D72-0917-4F5C-A451-A526209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B4E44-A84F-4CD6-A09B-864795AC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C1876-4693-43F8-9022-D7C940F234C8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525" y="466726"/>
            <a:ext cx="0" cy="1100217"/>
          </a:xfrm>
          <a:prstGeom prst="line">
            <a:avLst/>
          </a:prstGeom>
          <a:ln w="38100" cap="rnd">
            <a:solidFill>
              <a:srgbClr val="F8C7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1BE8E-566C-4F09-953A-8A6901657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5E4D7-661B-498A-AD25-C1942802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8D24-3074-481E-8963-26000434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687C-1297-4952-8813-46CFB2F2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2DDB-3457-4FE5-A820-16BAEAFC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58420-5DDC-45E9-968D-C8E11A238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9796-6D16-4F87-94FE-1F2902EC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20630-288E-49E6-9D12-1CEAAA86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E17AF-6C44-43A5-9FF4-D9631DB2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A5FE-00B0-43AD-80D3-0FA448F4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92DC7-40A5-41EF-9590-8495DAB64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35E4F-2546-490A-AE38-B3E6E2F5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EA438-FA97-4013-B36E-1D534419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93C6-01B9-4984-9249-51B0F3DA053B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6D7E6-9DE3-4C59-88DA-ADF1E663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65A8-E7A9-442E-866C-85186F15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9B0-BC73-4453-BE70-0CBE50D57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1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5C5BE-8BBA-4960-85F3-393D5C09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365125"/>
            <a:ext cx="11401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66E17-6342-4C08-ABD3-A763F199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49" y="1825625"/>
            <a:ext cx="11401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67FD-A165-416A-833A-DACAD34EC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0050" y="6356350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FBAA93C6-01B9-4984-9249-51B0F3DA053B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1C74-FF7B-43BB-92A0-46F792A4D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4768" y="6356350"/>
            <a:ext cx="4471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9546-C327-4F73-84AB-6512B382C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0149" y="6356350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13619B0-BC73-4453-BE70-0CBE50D57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9EA90-99CA-45FB-84BB-7701D28A65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8422" t="71021" r="2726" b="11822"/>
          <a:stretch/>
        </p:blipFill>
        <p:spPr>
          <a:xfrm>
            <a:off x="10414474" y="6721475"/>
            <a:ext cx="1777526" cy="137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F5F85-AA15-4AC4-A273-5E6B519479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8422" t="10219" r="2726" b="61514"/>
          <a:stretch/>
        </p:blipFill>
        <p:spPr>
          <a:xfrm>
            <a:off x="9524" y="6622278"/>
            <a:ext cx="1777526" cy="2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3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imdb">
            <a:extLst>
              <a:ext uri="{FF2B5EF4-FFF2-40B4-BE49-F238E27FC236}">
                <a16:creationId xmlns:a16="http://schemas.microsoft.com/office/drawing/2014/main" id="{60B844C1-3CDC-489D-B309-CFC83C066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b="9583"/>
          <a:stretch/>
        </p:blipFill>
        <p:spPr bwMode="auto">
          <a:xfrm>
            <a:off x="0" y="0"/>
            <a:ext cx="12192000" cy="65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94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EB22-C7AA-4A67-8824-1E59466C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DC42-E8F8-4944-A03D-0C888C26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7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5AAC5B-C43E-4A63-922B-1D545A5D0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6"/>
          <a:stretch/>
        </p:blipFill>
        <p:spPr>
          <a:xfrm>
            <a:off x="688731" y="0"/>
            <a:ext cx="10814538" cy="64865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56BB26-5139-4E37-9F50-E3BA849DA505}"/>
              </a:ext>
            </a:extLst>
          </p:cNvPr>
          <p:cNvSpPr/>
          <p:nvPr/>
        </p:nvSpPr>
        <p:spPr>
          <a:xfrm>
            <a:off x="1895475" y="771525"/>
            <a:ext cx="4886326" cy="638175"/>
          </a:xfrm>
          <a:prstGeom prst="roundRect">
            <a:avLst>
              <a:gd name="adj" fmla="val 36667"/>
            </a:avLst>
          </a:prstGeom>
          <a:noFill/>
          <a:ln w="38100">
            <a:solidFill>
              <a:srgbClr val="F8C7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979AB7-DF70-42A7-906F-E1AAB8F24C3E}"/>
              </a:ext>
            </a:extLst>
          </p:cNvPr>
          <p:cNvSpPr/>
          <p:nvPr/>
        </p:nvSpPr>
        <p:spPr>
          <a:xfrm>
            <a:off x="1895475" y="4648201"/>
            <a:ext cx="4200525" cy="571500"/>
          </a:xfrm>
          <a:prstGeom prst="roundRect">
            <a:avLst>
              <a:gd name="adj" fmla="val 36667"/>
            </a:avLst>
          </a:prstGeom>
          <a:noFill/>
          <a:ln w="38100">
            <a:solidFill>
              <a:srgbClr val="F8C7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29B0E4-E016-4139-B256-8E29BC55C835}"/>
              </a:ext>
            </a:extLst>
          </p:cNvPr>
          <p:cNvSpPr/>
          <p:nvPr/>
        </p:nvSpPr>
        <p:spPr>
          <a:xfrm>
            <a:off x="1895475" y="6000750"/>
            <a:ext cx="2714625" cy="381000"/>
          </a:xfrm>
          <a:prstGeom prst="roundRect">
            <a:avLst>
              <a:gd name="adj" fmla="val 36667"/>
            </a:avLst>
          </a:prstGeom>
          <a:noFill/>
          <a:ln w="38100">
            <a:solidFill>
              <a:srgbClr val="F8C7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FD606F-CC42-47F9-B051-8974D0956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6" r="15895" b="24432"/>
          <a:stretch/>
        </p:blipFill>
        <p:spPr>
          <a:xfrm>
            <a:off x="204244" y="190500"/>
            <a:ext cx="7783011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7976AA-7C9C-4AC0-803F-87DD5117E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" b="65015"/>
          <a:stretch/>
        </p:blipFill>
        <p:spPr>
          <a:xfrm>
            <a:off x="204244" y="3153292"/>
            <a:ext cx="7783011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4743A-37C8-4A34-9F0D-61E2F42C6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129" b="1"/>
          <a:stretch/>
        </p:blipFill>
        <p:spPr>
          <a:xfrm>
            <a:off x="204244" y="4363484"/>
            <a:ext cx="7783011" cy="2128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3105A-3CD6-48FE-A7CC-F0592B980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6" t="91655" r="15895"/>
          <a:stretch/>
        </p:blipFill>
        <p:spPr>
          <a:xfrm>
            <a:off x="204244" y="2846843"/>
            <a:ext cx="7783011" cy="309247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31E56F9B-58DB-4101-B6BF-022720E6A0C4}"/>
              </a:ext>
            </a:extLst>
          </p:cNvPr>
          <p:cNvSpPr/>
          <p:nvPr/>
        </p:nvSpPr>
        <p:spPr>
          <a:xfrm>
            <a:off x="8311106" y="5514975"/>
            <a:ext cx="3590925" cy="666750"/>
          </a:xfrm>
          <a:prstGeom prst="borderCallout1">
            <a:avLst>
              <a:gd name="adj1" fmla="val 48750"/>
              <a:gd name="adj2" fmla="val -110"/>
              <a:gd name="adj3" fmla="val 2500"/>
              <a:gd name="adj4" fmla="val -25866"/>
            </a:avLst>
          </a:prstGeom>
          <a:solidFill>
            <a:srgbClr val="F8C718"/>
          </a:solidFill>
          <a:ln w="38100">
            <a:solidFill>
              <a:srgbClr val="7976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Gross Income, we considered all the data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6118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CE87E5-8457-477F-9A28-39090DCE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34" y="1314155"/>
            <a:ext cx="7935432" cy="2114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3E8D8D-1C5A-407D-AF70-9C0D22381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85" r="1"/>
          <a:stretch/>
        </p:blipFill>
        <p:spPr>
          <a:xfrm>
            <a:off x="3259692" y="928457"/>
            <a:ext cx="6670674" cy="385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08E8DD-3BAB-4376-A2D3-7ED6308B4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516"/>
          <a:stretch/>
        </p:blipFill>
        <p:spPr>
          <a:xfrm>
            <a:off x="1994934" y="928457"/>
            <a:ext cx="3228975" cy="38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E503-A8AA-41B0-97E1-43F3FE40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- General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C0F7CC2-4434-4FDD-ABB3-2CAC5F8C0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01499"/>
              </p:ext>
            </p:extLst>
          </p:nvPr>
        </p:nvGraphicFramePr>
        <p:xfrm>
          <a:off x="400050" y="1825625"/>
          <a:ext cx="11401424" cy="2225040"/>
        </p:xfrm>
        <a:graphic>
          <a:graphicData uri="http://schemas.openxmlformats.org/drawingml/2006/table">
            <a:tbl>
              <a:tblPr firstCol="1" bandCol="1">
                <a:tableStyleId>{C4B1156A-380E-4F78-BDF5-A606A8083BF9}</a:tableStyleId>
              </a:tblPr>
              <a:tblGrid>
                <a:gridCol w="5700712">
                  <a:extLst>
                    <a:ext uri="{9D8B030D-6E8A-4147-A177-3AD203B41FA5}">
                      <a16:colId xmlns:a16="http://schemas.microsoft.com/office/drawing/2014/main" val="1078249163"/>
                    </a:ext>
                  </a:extLst>
                </a:gridCol>
                <a:gridCol w="5700712">
                  <a:extLst>
                    <a:ext uri="{9D8B030D-6E8A-4147-A177-3AD203B41FA5}">
                      <a16:colId xmlns:a16="http://schemas.microsoft.com/office/drawing/2014/main" val="2636358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Directors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4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# Movies per Director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1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1931 to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4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0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5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3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Considerations - General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Bardan</dc:creator>
  <cp:lastModifiedBy>Cristina Bardan</cp:lastModifiedBy>
  <cp:revision>7</cp:revision>
  <dcterms:created xsi:type="dcterms:W3CDTF">2020-03-05T18:22:20Z</dcterms:created>
  <dcterms:modified xsi:type="dcterms:W3CDTF">2020-03-06T00:03:49Z</dcterms:modified>
</cp:coreProperties>
</file>