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260648"/>
            <a:ext cx="7560840" cy="64807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</a:t>
            </a:r>
            <a:r>
              <a:rPr lang="zh-CN" altLang="en-US" dirty="0" smtClean="0"/>
              <a:t>统一入口（</a:t>
            </a:r>
            <a:r>
              <a:rPr lang="en-US" altLang="zh-CN" dirty="0" err="1" smtClean="0"/>
              <a:t>PublishPageFactory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1600" y="1340768"/>
            <a:ext cx="10081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subFactory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75756" y="1340768"/>
            <a:ext cx="10081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subFactory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24128" y="1432958"/>
            <a:ext cx="10081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subFactory</a:t>
            </a:r>
            <a:r>
              <a:rPr lang="en-US" altLang="zh-CN" dirty="0" smtClean="0"/>
              <a:t>(n-1)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92280" y="1440869"/>
            <a:ext cx="100811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subFactory</a:t>
            </a:r>
            <a:r>
              <a:rPr lang="en-US" altLang="zh-CN" dirty="0" smtClean="0"/>
              <a:t>(n)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flipH="1">
            <a:off x="1475656" y="908720"/>
            <a:ext cx="32763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 flipH="1">
            <a:off x="2879812" y="908720"/>
            <a:ext cx="18722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4752020" y="908720"/>
            <a:ext cx="972108" cy="1064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8" idx="1"/>
          </p:cNvCxnSpPr>
          <p:nvPr/>
        </p:nvCxnSpPr>
        <p:spPr>
          <a:xfrm flipH="1">
            <a:off x="7092280" y="584684"/>
            <a:ext cx="1440160" cy="139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toney.li</dc:creator>
  <cp:lastModifiedBy>toney.li</cp:lastModifiedBy>
  <cp:revision>4</cp:revision>
  <dcterms:created xsi:type="dcterms:W3CDTF">2012-11-29T03:56:12Z</dcterms:created>
  <dcterms:modified xsi:type="dcterms:W3CDTF">2012-11-29T04:29:25Z</dcterms:modified>
</cp:coreProperties>
</file>