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64" r:id="rId4"/>
    <p:sldId id="263" r:id="rId5"/>
    <p:sldId id="262" r:id="rId6"/>
    <p:sldId id="261" r:id="rId7"/>
    <p:sldId id="260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4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681F-32C4-694E-B392-4E18E9E4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B7A18-0043-0B4A-A3F0-F64158D1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B3A1-660A-654B-8E64-B5E88593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61E5-940F-0545-AB48-E8C5AA2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3E2F-E18B-C04B-B8AA-9703638B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D240-11B5-0B4B-A5FA-5C942B6A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EDC00-46E0-A542-94BD-A6C3A78D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93A1-C64B-E048-A31E-ADAC0B5C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3464-8092-2B4B-B230-E407891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A656-A80D-B84C-8A36-95436F68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2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CB22E-AB03-9849-AF4F-5B76A6D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5E80-A926-9040-BC9B-867DF6511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EE47-7A79-DE49-B85E-38DC0061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B7D5-99CD-6A40-B758-D439D560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A0F0-24E9-BF4F-A7C1-414857D8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15BA-3807-4447-B807-B680EB35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77EB-690B-034C-987F-7532EFCE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111B-15F2-984A-9EA2-F06DF4F0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D6CD-F521-FD4C-8680-218E41D2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943A-77D0-0E49-AA60-81233228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4466-7B29-1948-A400-C3F1D5BB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BBBA1-1832-364F-B15B-162A22EF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CE35-6BD2-8745-9E67-97284ABC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07CF-3094-7540-B90E-04A5352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D033-6D06-6448-BAF2-B5FD602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C030-5278-8F44-860E-2FB7547F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D552-ED29-3748-B128-DEEE8B483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23955-BFFE-3E43-88CE-39605E346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E374A-EC4C-4C44-B538-3225DCA7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48E4D-20AE-2C48-B779-CE498A2B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7288A-A0F3-8748-B559-106CD7C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34C8-0FE0-AA45-8674-A8FEDD85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67E2-79FD-BF44-861D-DBA038A7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9E99D-B27B-5340-9EBD-A35431AB9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15D02-C63A-6948-942C-7F480CA4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E7C5E-B7A3-2D40-ABF5-38D9A50BE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09A58-82EE-6244-AD5A-DA78C3CD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596C9-58F3-5346-83FF-E31338F4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2F89A-EB57-AA40-A480-B2B91E95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1A9C-D2BE-E54D-9CF6-723EFCBA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91848-B9B8-BC4C-BF83-ED63E912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15C70-4F1C-134C-B4D4-B49B3F8D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4F5C6-B9DD-A14A-BA27-9AAE97E2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BA6D-554F-704A-A54F-B5BD103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64662-2F83-C54E-AC98-C7F45DAE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A66F-9A03-B840-B850-57093D7F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1C7-03D7-D04D-B1B7-9E332EE2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6700-4BFD-E04A-B76C-BFE52A2E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CB66C-9F37-254F-98BD-36F83220A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CB4EF-F0EF-5240-9FA4-D59026F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4A80E-9B5B-8245-B093-20F49957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61C3D-276D-924C-8739-0F42B29D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54C8-CF75-B34D-B453-593D7411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E30B9-98DB-AC49-A931-1D77E8D77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46425-E26A-3046-BD7D-DE725985C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5C96-3680-DF40-8E2D-023B315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1D4EC-272F-DD40-B4F9-48F5B22F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1743-F931-8940-ACF1-B438ECB6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6F7F2-7114-C046-AE8F-56A3617E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FE651-2CF5-C44D-A75D-D232CDD5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0371-2685-BC42-9CB9-16BC48B7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30E99-9BCF-134E-B2B2-3BE3143167A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E71A-5D83-B048-91E3-D2A2277E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5CFE0-AAC2-F648-9731-C54BEA467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F2EA-58A3-6549-8C4F-F3CC3A20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0FBFAE-DBCA-BF44-9880-0FCD82A5FE8C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4C180-A3A9-304C-87F6-2BB76FB32BFA}"/>
              </a:ext>
            </a:extLst>
          </p:cNvPr>
          <p:cNvSpPr txBox="1"/>
          <p:nvPr/>
        </p:nvSpPr>
        <p:spPr>
          <a:xfrm>
            <a:off x="640080" y="937260"/>
            <a:ext cx="3836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ought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ought to not take too long to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it ought to be obvious what it does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F2E94-307A-3240-9CC9-E4F6F17BE6D2}"/>
              </a:ext>
            </a:extLst>
          </p:cNvPr>
          <p:cNvSpPr txBox="1"/>
          <p:nvPr/>
        </p:nvSpPr>
        <p:spPr>
          <a:xfrm>
            <a:off x="640080" y="2993946"/>
            <a:ext cx="3171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Keep it simple.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Keep related things together.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Don't repeat yourself.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Write testable code.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Write tests.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Write short functions.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Give things good names.</a:t>
            </a:r>
          </a:p>
        </p:txBody>
      </p:sp>
    </p:spTree>
    <p:extLst>
      <p:ext uri="{BB962C8B-B14F-4D97-AF65-F5344CB8AC3E}">
        <p14:creationId xmlns:p14="http://schemas.microsoft.com/office/powerpoint/2010/main" val="12149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2351-3949-1546-8277-69FDCCF7A67C}"/>
              </a:ext>
            </a:extLst>
          </p:cNvPr>
          <p:cNvSpPr txBox="1"/>
          <p:nvPr/>
        </p:nvSpPr>
        <p:spPr>
          <a:xfrm>
            <a:off x="1499286" y="170386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some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9F1E-926D-D84F-A7D0-9EE36C5A7752}"/>
              </a:ext>
            </a:extLst>
          </p:cNvPr>
          <p:cNvSpPr txBox="1"/>
          <p:nvPr/>
        </p:nvSpPr>
        <p:spPr>
          <a:xfrm>
            <a:off x="2849237" y="2483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WTF?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76A4-90AD-4240-A580-7EEF88737285}"/>
              </a:ext>
            </a:extLst>
          </p:cNvPr>
          <p:cNvSpPr txBox="1"/>
          <p:nvPr/>
        </p:nvSpPr>
        <p:spPr>
          <a:xfrm>
            <a:off x="3564497" y="3059668"/>
            <a:ext cx="34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out how to make sense of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BFAF7-6315-4544-94CC-6916B63DAB9D}"/>
              </a:ext>
            </a:extLst>
          </p:cNvPr>
          <p:cNvSpPr txBox="1"/>
          <p:nvPr/>
        </p:nvSpPr>
        <p:spPr>
          <a:xfrm>
            <a:off x="5887994" y="3911940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B7D56-8456-6B4B-896A-DE09CB45E6D6}"/>
              </a:ext>
            </a:extLst>
          </p:cNvPr>
          <p:cNvSpPr txBox="1"/>
          <p:nvPr/>
        </p:nvSpPr>
        <p:spPr>
          <a:xfrm>
            <a:off x="6798308" y="476421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scientific narrative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4A40-5CCC-0146-8E68-43CE53CBB662}"/>
              </a:ext>
            </a:extLst>
          </p:cNvPr>
          <p:cNvSpPr txBox="1"/>
          <p:nvPr/>
        </p:nvSpPr>
        <p:spPr>
          <a:xfrm>
            <a:off x="8711107" y="565664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1092EC4-41D1-7742-B139-7A9B7A82C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25859" y="1315100"/>
            <a:ext cx="461665" cy="68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FD46C7-06D2-C84C-8252-BE70696DAA4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265485" y="2083938"/>
            <a:ext cx="594496" cy="57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63A12F-6A3F-1C4D-96AF-388F1AED0907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189693" y="2869530"/>
            <a:ext cx="391978" cy="35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B62E3A6-A6F5-D746-ABBD-17D38F891C09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248334" y="3456946"/>
            <a:ext cx="667606" cy="61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992D3CF-919F-8A4E-A0E1-9873E63C1C0F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236926" y="4387496"/>
            <a:ext cx="667607" cy="455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49B4691-168B-AC48-92FF-3973A4FFEA6F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11247" y="5141453"/>
            <a:ext cx="707768" cy="691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B8DF3DA-22EB-3040-8731-97A433647E69}"/>
              </a:ext>
            </a:extLst>
          </p:cNvPr>
          <p:cNvCxnSpPr/>
          <p:nvPr/>
        </p:nvCxnSpPr>
        <p:spPr>
          <a:xfrm rot="16200000" flipV="1">
            <a:off x="8005123" y="3987523"/>
            <a:ext cx="1560041" cy="1553379"/>
          </a:xfrm>
          <a:prstGeom prst="bentConnector3">
            <a:avLst>
              <a:gd name="adj1" fmla="val 100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1918F2E-4DBA-CA4D-9B1D-2E32F7F52904}"/>
              </a:ext>
            </a:extLst>
          </p:cNvPr>
          <p:cNvCxnSpPr>
            <a:cxnSpLocks/>
          </p:cNvCxnSpPr>
          <p:nvPr/>
        </p:nvCxnSpPr>
        <p:spPr>
          <a:xfrm rot="10800000">
            <a:off x="3839300" y="1888527"/>
            <a:ext cx="1529511" cy="929672"/>
          </a:xfrm>
          <a:prstGeom prst="bentConnector3">
            <a:avLst>
              <a:gd name="adj1" fmla="val 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1EA3490-CA4C-B846-81BB-91549694426C}"/>
              </a:ext>
            </a:extLst>
          </p:cNvPr>
          <p:cNvCxnSpPr>
            <a:cxnSpLocks/>
          </p:cNvCxnSpPr>
          <p:nvPr/>
        </p:nvCxnSpPr>
        <p:spPr>
          <a:xfrm rot="10800000">
            <a:off x="3206867" y="1242198"/>
            <a:ext cx="8041672" cy="4599117"/>
          </a:xfrm>
          <a:prstGeom prst="bentConnector3">
            <a:avLst>
              <a:gd name="adj1" fmla="val -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0E9758-DD3F-A74C-BA22-FE83D0F91D9C}"/>
              </a:ext>
            </a:extLst>
          </p:cNvPr>
          <p:cNvSpPr txBox="1"/>
          <p:nvPr/>
        </p:nvSpPr>
        <p:spPr>
          <a:xfrm>
            <a:off x="416011" y="3613532"/>
            <a:ext cx="451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this line: exploratory analyses, data plots and tables, figure out your analysis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79AB2-9ED3-5B46-BF75-DC103008F608}"/>
              </a:ext>
            </a:extLst>
          </p:cNvPr>
          <p:cNvSpPr txBox="1"/>
          <p:nvPr/>
        </p:nvSpPr>
        <p:spPr>
          <a:xfrm>
            <a:off x="416011" y="4770052"/>
            <a:ext cx="451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this line: presentation code – figures and tables.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19D0B4-2162-3241-B171-E01835808955}"/>
              </a:ext>
            </a:extLst>
          </p:cNvPr>
          <p:cNvCxnSpPr/>
          <p:nvPr/>
        </p:nvCxnSpPr>
        <p:spPr>
          <a:xfrm>
            <a:off x="518984" y="4461831"/>
            <a:ext cx="112570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2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2351-3949-1546-8277-69FDCCF7A67C}"/>
              </a:ext>
            </a:extLst>
          </p:cNvPr>
          <p:cNvSpPr txBox="1"/>
          <p:nvPr/>
        </p:nvSpPr>
        <p:spPr>
          <a:xfrm>
            <a:off x="1499286" y="170386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some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9F1E-926D-D84F-A7D0-9EE36C5A7752}"/>
              </a:ext>
            </a:extLst>
          </p:cNvPr>
          <p:cNvSpPr txBox="1"/>
          <p:nvPr/>
        </p:nvSpPr>
        <p:spPr>
          <a:xfrm>
            <a:off x="2849237" y="2483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WTF?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76A4-90AD-4240-A580-7EEF88737285}"/>
              </a:ext>
            </a:extLst>
          </p:cNvPr>
          <p:cNvSpPr txBox="1"/>
          <p:nvPr/>
        </p:nvSpPr>
        <p:spPr>
          <a:xfrm>
            <a:off x="3564497" y="3059668"/>
            <a:ext cx="34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out how to make sense of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BFAF7-6315-4544-94CC-6916B63DAB9D}"/>
              </a:ext>
            </a:extLst>
          </p:cNvPr>
          <p:cNvSpPr txBox="1"/>
          <p:nvPr/>
        </p:nvSpPr>
        <p:spPr>
          <a:xfrm>
            <a:off x="5887994" y="3911940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B7D56-8456-6B4B-896A-DE09CB45E6D6}"/>
              </a:ext>
            </a:extLst>
          </p:cNvPr>
          <p:cNvSpPr txBox="1"/>
          <p:nvPr/>
        </p:nvSpPr>
        <p:spPr>
          <a:xfrm>
            <a:off x="6798308" y="476421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scientific narrative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4A40-5CCC-0146-8E68-43CE53CBB662}"/>
              </a:ext>
            </a:extLst>
          </p:cNvPr>
          <p:cNvSpPr txBox="1"/>
          <p:nvPr/>
        </p:nvSpPr>
        <p:spPr>
          <a:xfrm>
            <a:off x="8711107" y="565664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1092EC4-41D1-7742-B139-7A9B7A82C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25859" y="1315100"/>
            <a:ext cx="461665" cy="68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FD46C7-06D2-C84C-8252-BE70696DAA4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265485" y="2083938"/>
            <a:ext cx="594496" cy="57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63A12F-6A3F-1C4D-96AF-388F1AED0907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189693" y="2869530"/>
            <a:ext cx="391978" cy="35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B62E3A6-A6F5-D746-ABBD-17D38F891C09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248334" y="3456946"/>
            <a:ext cx="667606" cy="61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992D3CF-919F-8A4E-A0E1-9873E63C1C0F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236926" y="4387496"/>
            <a:ext cx="667607" cy="455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49B4691-168B-AC48-92FF-3973A4FFEA6F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11247" y="5141453"/>
            <a:ext cx="707768" cy="691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B8DF3DA-22EB-3040-8731-97A433647E69}"/>
              </a:ext>
            </a:extLst>
          </p:cNvPr>
          <p:cNvCxnSpPr/>
          <p:nvPr/>
        </p:nvCxnSpPr>
        <p:spPr>
          <a:xfrm rot="16200000" flipV="1">
            <a:off x="8005123" y="3987523"/>
            <a:ext cx="1560041" cy="1553379"/>
          </a:xfrm>
          <a:prstGeom prst="bentConnector3">
            <a:avLst>
              <a:gd name="adj1" fmla="val 100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1918F2E-4DBA-CA4D-9B1D-2E32F7F52904}"/>
              </a:ext>
            </a:extLst>
          </p:cNvPr>
          <p:cNvCxnSpPr>
            <a:cxnSpLocks/>
          </p:cNvCxnSpPr>
          <p:nvPr/>
        </p:nvCxnSpPr>
        <p:spPr>
          <a:xfrm rot="10800000">
            <a:off x="3839300" y="1888527"/>
            <a:ext cx="1529511" cy="929672"/>
          </a:xfrm>
          <a:prstGeom prst="bentConnector3">
            <a:avLst>
              <a:gd name="adj1" fmla="val 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1EA3490-CA4C-B846-81BB-91549694426C}"/>
              </a:ext>
            </a:extLst>
          </p:cNvPr>
          <p:cNvCxnSpPr>
            <a:cxnSpLocks/>
          </p:cNvCxnSpPr>
          <p:nvPr/>
        </p:nvCxnSpPr>
        <p:spPr>
          <a:xfrm rot="10800000">
            <a:off x="3206867" y="1242198"/>
            <a:ext cx="8041672" cy="4599117"/>
          </a:xfrm>
          <a:prstGeom prst="bentConnector3">
            <a:avLst>
              <a:gd name="adj1" fmla="val -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174813-7C4C-9F47-95F3-651BCC262ADB}"/>
              </a:ext>
            </a:extLst>
          </p:cNvPr>
          <p:cNvCxnSpPr/>
          <p:nvPr/>
        </p:nvCxnSpPr>
        <p:spPr>
          <a:xfrm>
            <a:off x="518984" y="4461831"/>
            <a:ext cx="112570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0E9758-DD3F-A74C-BA22-FE83D0F91D9C}"/>
              </a:ext>
            </a:extLst>
          </p:cNvPr>
          <p:cNvSpPr txBox="1"/>
          <p:nvPr/>
        </p:nvSpPr>
        <p:spPr>
          <a:xfrm>
            <a:off x="416011" y="3613532"/>
            <a:ext cx="451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this line: exploratory analyses, data plots and tables, figure out your analysis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79AB2-9ED3-5B46-BF75-DC103008F608}"/>
              </a:ext>
            </a:extLst>
          </p:cNvPr>
          <p:cNvSpPr txBox="1"/>
          <p:nvPr/>
        </p:nvSpPr>
        <p:spPr>
          <a:xfrm>
            <a:off x="416011" y="4770052"/>
            <a:ext cx="451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this line: presentation code – figures and tables.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17E02-34AB-454E-B3C0-E8F9BCD47565}"/>
              </a:ext>
            </a:extLst>
          </p:cNvPr>
          <p:cNvSpPr txBox="1"/>
          <p:nvPr/>
        </p:nvSpPr>
        <p:spPr>
          <a:xfrm>
            <a:off x="7466127" y="2942635"/>
            <a:ext cx="354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tutorial this was where the </a:t>
            </a:r>
            <a:r>
              <a:rPr lang="en-US" dirty="0" err="1"/>
              <a:t>sqlite</a:t>
            </a:r>
            <a:r>
              <a:rPr lang="en-US" dirty="0"/>
              <a:t> database was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7A6F75-B871-8D4C-AB64-7855FE17B8F9}"/>
              </a:ext>
            </a:extLst>
          </p:cNvPr>
          <p:cNvCxnSpPr/>
          <p:nvPr/>
        </p:nvCxnSpPr>
        <p:spPr>
          <a:xfrm flipH="1">
            <a:off x="6896559" y="3509835"/>
            <a:ext cx="447867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5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348807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2351-3949-1546-8277-69FDCCF7A67C}"/>
              </a:ext>
            </a:extLst>
          </p:cNvPr>
          <p:cNvSpPr txBox="1"/>
          <p:nvPr/>
        </p:nvSpPr>
        <p:spPr>
          <a:xfrm>
            <a:off x="1499286" y="170386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some data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1092EC4-41D1-7742-B139-7A9B7A82C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25859" y="1315100"/>
            <a:ext cx="461665" cy="68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2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2351-3949-1546-8277-69FDCCF7A67C}"/>
              </a:ext>
            </a:extLst>
          </p:cNvPr>
          <p:cNvSpPr txBox="1"/>
          <p:nvPr/>
        </p:nvSpPr>
        <p:spPr>
          <a:xfrm>
            <a:off x="1499286" y="170386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some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9F1E-926D-D84F-A7D0-9EE36C5A7752}"/>
              </a:ext>
            </a:extLst>
          </p:cNvPr>
          <p:cNvSpPr txBox="1"/>
          <p:nvPr/>
        </p:nvSpPr>
        <p:spPr>
          <a:xfrm>
            <a:off x="2849237" y="2483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WTF?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1092EC4-41D1-7742-B139-7A9B7A82C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25859" y="1315100"/>
            <a:ext cx="461665" cy="68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FD46C7-06D2-C84C-8252-BE70696DAA4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265485" y="2083938"/>
            <a:ext cx="594496" cy="57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8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2351-3949-1546-8277-69FDCCF7A67C}"/>
              </a:ext>
            </a:extLst>
          </p:cNvPr>
          <p:cNvSpPr txBox="1"/>
          <p:nvPr/>
        </p:nvSpPr>
        <p:spPr>
          <a:xfrm>
            <a:off x="1499286" y="170386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some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9F1E-926D-D84F-A7D0-9EE36C5A7752}"/>
              </a:ext>
            </a:extLst>
          </p:cNvPr>
          <p:cNvSpPr txBox="1"/>
          <p:nvPr/>
        </p:nvSpPr>
        <p:spPr>
          <a:xfrm>
            <a:off x="2849237" y="2483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WTF?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76A4-90AD-4240-A580-7EEF88737285}"/>
              </a:ext>
            </a:extLst>
          </p:cNvPr>
          <p:cNvSpPr txBox="1"/>
          <p:nvPr/>
        </p:nvSpPr>
        <p:spPr>
          <a:xfrm>
            <a:off x="3564497" y="3059668"/>
            <a:ext cx="34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out how to make sense of it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1092EC4-41D1-7742-B139-7A9B7A82C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25859" y="1315100"/>
            <a:ext cx="461665" cy="68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FD46C7-06D2-C84C-8252-BE70696DAA4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265485" y="2083938"/>
            <a:ext cx="594496" cy="57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63A12F-6A3F-1C4D-96AF-388F1AED0907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189693" y="2869530"/>
            <a:ext cx="391978" cy="35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1918F2E-4DBA-CA4D-9B1D-2E32F7F52904}"/>
              </a:ext>
            </a:extLst>
          </p:cNvPr>
          <p:cNvCxnSpPr>
            <a:cxnSpLocks/>
          </p:cNvCxnSpPr>
          <p:nvPr/>
        </p:nvCxnSpPr>
        <p:spPr>
          <a:xfrm rot="10800000">
            <a:off x="3839300" y="1888527"/>
            <a:ext cx="1529511" cy="929672"/>
          </a:xfrm>
          <a:prstGeom prst="bentConnector3">
            <a:avLst>
              <a:gd name="adj1" fmla="val 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2351-3949-1546-8277-69FDCCF7A67C}"/>
              </a:ext>
            </a:extLst>
          </p:cNvPr>
          <p:cNvSpPr txBox="1"/>
          <p:nvPr/>
        </p:nvSpPr>
        <p:spPr>
          <a:xfrm>
            <a:off x="1499286" y="170386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some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9F1E-926D-D84F-A7D0-9EE36C5A7752}"/>
              </a:ext>
            </a:extLst>
          </p:cNvPr>
          <p:cNvSpPr txBox="1"/>
          <p:nvPr/>
        </p:nvSpPr>
        <p:spPr>
          <a:xfrm>
            <a:off x="2849237" y="2483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WTF?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76A4-90AD-4240-A580-7EEF88737285}"/>
              </a:ext>
            </a:extLst>
          </p:cNvPr>
          <p:cNvSpPr txBox="1"/>
          <p:nvPr/>
        </p:nvSpPr>
        <p:spPr>
          <a:xfrm>
            <a:off x="3564497" y="3059668"/>
            <a:ext cx="34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out how to make sense of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BFAF7-6315-4544-94CC-6916B63DAB9D}"/>
              </a:ext>
            </a:extLst>
          </p:cNvPr>
          <p:cNvSpPr txBox="1"/>
          <p:nvPr/>
        </p:nvSpPr>
        <p:spPr>
          <a:xfrm>
            <a:off x="5887994" y="3911940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1092EC4-41D1-7742-B139-7A9B7A82C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25859" y="1315100"/>
            <a:ext cx="461665" cy="68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FD46C7-06D2-C84C-8252-BE70696DAA4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265485" y="2083938"/>
            <a:ext cx="594496" cy="57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63A12F-6A3F-1C4D-96AF-388F1AED0907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189693" y="2869530"/>
            <a:ext cx="391978" cy="35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B62E3A6-A6F5-D746-ABBD-17D38F891C09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248334" y="3456946"/>
            <a:ext cx="667606" cy="61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1918F2E-4DBA-CA4D-9B1D-2E32F7F52904}"/>
              </a:ext>
            </a:extLst>
          </p:cNvPr>
          <p:cNvCxnSpPr>
            <a:cxnSpLocks/>
          </p:cNvCxnSpPr>
          <p:nvPr/>
        </p:nvCxnSpPr>
        <p:spPr>
          <a:xfrm rot="10800000">
            <a:off x="3839300" y="1888527"/>
            <a:ext cx="1529511" cy="929672"/>
          </a:xfrm>
          <a:prstGeom prst="bentConnector3">
            <a:avLst>
              <a:gd name="adj1" fmla="val 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9FF653-4CEE-824F-832A-68D2A2740FA1}"/>
              </a:ext>
            </a:extLst>
          </p:cNvPr>
          <p:cNvSpPr txBox="1"/>
          <p:nvPr/>
        </p:nvSpPr>
        <p:spPr>
          <a:xfrm>
            <a:off x="7915261" y="2667690"/>
            <a:ext cx="354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tutorial this was where the </a:t>
            </a:r>
            <a:r>
              <a:rPr lang="en-US" dirty="0" err="1"/>
              <a:t>sqlite</a:t>
            </a:r>
            <a:r>
              <a:rPr lang="en-US" dirty="0"/>
              <a:t> database was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100DB4-5728-144F-BEC2-2A1FDD1676FF}"/>
              </a:ext>
            </a:extLst>
          </p:cNvPr>
          <p:cNvCxnSpPr/>
          <p:nvPr/>
        </p:nvCxnSpPr>
        <p:spPr>
          <a:xfrm flipH="1">
            <a:off x="7345693" y="3234890"/>
            <a:ext cx="447867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6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2351-3949-1546-8277-69FDCCF7A67C}"/>
              </a:ext>
            </a:extLst>
          </p:cNvPr>
          <p:cNvSpPr txBox="1"/>
          <p:nvPr/>
        </p:nvSpPr>
        <p:spPr>
          <a:xfrm>
            <a:off x="1499286" y="170386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some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9F1E-926D-D84F-A7D0-9EE36C5A7752}"/>
              </a:ext>
            </a:extLst>
          </p:cNvPr>
          <p:cNvSpPr txBox="1"/>
          <p:nvPr/>
        </p:nvSpPr>
        <p:spPr>
          <a:xfrm>
            <a:off x="2849237" y="2483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WTF?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76A4-90AD-4240-A580-7EEF88737285}"/>
              </a:ext>
            </a:extLst>
          </p:cNvPr>
          <p:cNvSpPr txBox="1"/>
          <p:nvPr/>
        </p:nvSpPr>
        <p:spPr>
          <a:xfrm>
            <a:off x="3564497" y="3059668"/>
            <a:ext cx="34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out how to make sense of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BFAF7-6315-4544-94CC-6916B63DAB9D}"/>
              </a:ext>
            </a:extLst>
          </p:cNvPr>
          <p:cNvSpPr txBox="1"/>
          <p:nvPr/>
        </p:nvSpPr>
        <p:spPr>
          <a:xfrm>
            <a:off x="5887994" y="3911940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B7D56-8456-6B4B-896A-DE09CB45E6D6}"/>
              </a:ext>
            </a:extLst>
          </p:cNvPr>
          <p:cNvSpPr txBox="1"/>
          <p:nvPr/>
        </p:nvSpPr>
        <p:spPr>
          <a:xfrm>
            <a:off x="6798308" y="476421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scientific narrative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1092EC4-41D1-7742-B139-7A9B7A82C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25859" y="1315100"/>
            <a:ext cx="461665" cy="68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FD46C7-06D2-C84C-8252-BE70696DAA4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265485" y="2083938"/>
            <a:ext cx="594496" cy="57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63A12F-6A3F-1C4D-96AF-388F1AED0907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189693" y="2869530"/>
            <a:ext cx="391978" cy="35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B62E3A6-A6F5-D746-ABBD-17D38F891C09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248334" y="3456946"/>
            <a:ext cx="667606" cy="61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992D3CF-919F-8A4E-A0E1-9873E63C1C0F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236926" y="4387496"/>
            <a:ext cx="667607" cy="455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1918F2E-4DBA-CA4D-9B1D-2E32F7F52904}"/>
              </a:ext>
            </a:extLst>
          </p:cNvPr>
          <p:cNvCxnSpPr>
            <a:cxnSpLocks/>
          </p:cNvCxnSpPr>
          <p:nvPr/>
        </p:nvCxnSpPr>
        <p:spPr>
          <a:xfrm rot="10800000">
            <a:off x="3839300" y="1888527"/>
            <a:ext cx="1529511" cy="929672"/>
          </a:xfrm>
          <a:prstGeom prst="bentConnector3">
            <a:avLst>
              <a:gd name="adj1" fmla="val 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2351-3949-1546-8277-69FDCCF7A67C}"/>
              </a:ext>
            </a:extLst>
          </p:cNvPr>
          <p:cNvSpPr txBox="1"/>
          <p:nvPr/>
        </p:nvSpPr>
        <p:spPr>
          <a:xfrm>
            <a:off x="1499286" y="170386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some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9F1E-926D-D84F-A7D0-9EE36C5A7752}"/>
              </a:ext>
            </a:extLst>
          </p:cNvPr>
          <p:cNvSpPr txBox="1"/>
          <p:nvPr/>
        </p:nvSpPr>
        <p:spPr>
          <a:xfrm>
            <a:off x="2849237" y="2483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WTF?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76A4-90AD-4240-A580-7EEF88737285}"/>
              </a:ext>
            </a:extLst>
          </p:cNvPr>
          <p:cNvSpPr txBox="1"/>
          <p:nvPr/>
        </p:nvSpPr>
        <p:spPr>
          <a:xfrm>
            <a:off x="3564497" y="3059668"/>
            <a:ext cx="34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out how to make sense of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BFAF7-6315-4544-94CC-6916B63DAB9D}"/>
              </a:ext>
            </a:extLst>
          </p:cNvPr>
          <p:cNvSpPr txBox="1"/>
          <p:nvPr/>
        </p:nvSpPr>
        <p:spPr>
          <a:xfrm>
            <a:off x="5887994" y="3911940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B7D56-8456-6B4B-896A-DE09CB45E6D6}"/>
              </a:ext>
            </a:extLst>
          </p:cNvPr>
          <p:cNvSpPr txBox="1"/>
          <p:nvPr/>
        </p:nvSpPr>
        <p:spPr>
          <a:xfrm>
            <a:off x="6798308" y="476421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scientific narrative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4A40-5CCC-0146-8E68-43CE53CBB662}"/>
              </a:ext>
            </a:extLst>
          </p:cNvPr>
          <p:cNvSpPr txBox="1"/>
          <p:nvPr/>
        </p:nvSpPr>
        <p:spPr>
          <a:xfrm>
            <a:off x="8711107" y="565664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1092EC4-41D1-7742-B139-7A9B7A82C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25859" y="1315100"/>
            <a:ext cx="461665" cy="68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FD46C7-06D2-C84C-8252-BE70696DAA4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265485" y="2083938"/>
            <a:ext cx="594496" cy="57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63A12F-6A3F-1C4D-96AF-388F1AED0907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189693" y="2869530"/>
            <a:ext cx="391978" cy="35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B62E3A6-A6F5-D746-ABBD-17D38F891C09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248334" y="3456946"/>
            <a:ext cx="667606" cy="61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992D3CF-919F-8A4E-A0E1-9873E63C1C0F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236926" y="4387496"/>
            <a:ext cx="667607" cy="455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49B4691-168B-AC48-92FF-3973A4FFEA6F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11247" y="5141453"/>
            <a:ext cx="707768" cy="691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B8DF3DA-22EB-3040-8731-97A433647E69}"/>
              </a:ext>
            </a:extLst>
          </p:cNvPr>
          <p:cNvCxnSpPr/>
          <p:nvPr/>
        </p:nvCxnSpPr>
        <p:spPr>
          <a:xfrm rot="16200000" flipV="1">
            <a:off x="8005123" y="3987523"/>
            <a:ext cx="1560041" cy="1553379"/>
          </a:xfrm>
          <a:prstGeom prst="bentConnector3">
            <a:avLst>
              <a:gd name="adj1" fmla="val 100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1918F2E-4DBA-CA4D-9B1D-2E32F7F52904}"/>
              </a:ext>
            </a:extLst>
          </p:cNvPr>
          <p:cNvCxnSpPr>
            <a:cxnSpLocks/>
          </p:cNvCxnSpPr>
          <p:nvPr/>
        </p:nvCxnSpPr>
        <p:spPr>
          <a:xfrm rot="10800000">
            <a:off x="3839300" y="1888527"/>
            <a:ext cx="1529511" cy="929672"/>
          </a:xfrm>
          <a:prstGeom prst="bentConnector3">
            <a:avLst>
              <a:gd name="adj1" fmla="val 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0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738EB-9545-0448-A1D6-FD1ACDFF5AF6}"/>
              </a:ext>
            </a:extLst>
          </p:cNvPr>
          <p:cNvSpPr txBox="1"/>
          <p:nvPr/>
        </p:nvSpPr>
        <p:spPr>
          <a:xfrm>
            <a:off x="0" y="0"/>
            <a:ext cx="117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science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AB40-237E-8340-B14F-7D4A2DDA8504}"/>
              </a:ext>
            </a:extLst>
          </p:cNvPr>
          <p:cNvSpPr txBox="1"/>
          <p:nvPr/>
        </p:nvSpPr>
        <p:spPr>
          <a:xfrm>
            <a:off x="518984" y="10575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2351-3949-1546-8277-69FDCCF7A67C}"/>
              </a:ext>
            </a:extLst>
          </p:cNvPr>
          <p:cNvSpPr txBox="1"/>
          <p:nvPr/>
        </p:nvSpPr>
        <p:spPr>
          <a:xfrm>
            <a:off x="1499286" y="170386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some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9F1E-926D-D84F-A7D0-9EE36C5A7752}"/>
              </a:ext>
            </a:extLst>
          </p:cNvPr>
          <p:cNvSpPr txBox="1"/>
          <p:nvPr/>
        </p:nvSpPr>
        <p:spPr>
          <a:xfrm>
            <a:off x="2849237" y="2483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WTF?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76A4-90AD-4240-A580-7EEF88737285}"/>
              </a:ext>
            </a:extLst>
          </p:cNvPr>
          <p:cNvSpPr txBox="1"/>
          <p:nvPr/>
        </p:nvSpPr>
        <p:spPr>
          <a:xfrm>
            <a:off x="3564497" y="3059668"/>
            <a:ext cx="34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out how to make sense of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BFAF7-6315-4544-94CC-6916B63DAB9D}"/>
              </a:ext>
            </a:extLst>
          </p:cNvPr>
          <p:cNvSpPr txBox="1"/>
          <p:nvPr/>
        </p:nvSpPr>
        <p:spPr>
          <a:xfrm>
            <a:off x="5887994" y="3911940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B7D56-8456-6B4B-896A-DE09CB45E6D6}"/>
              </a:ext>
            </a:extLst>
          </p:cNvPr>
          <p:cNvSpPr txBox="1"/>
          <p:nvPr/>
        </p:nvSpPr>
        <p:spPr>
          <a:xfrm>
            <a:off x="6798308" y="476421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scientific narrative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4A40-5CCC-0146-8E68-43CE53CBB662}"/>
              </a:ext>
            </a:extLst>
          </p:cNvPr>
          <p:cNvSpPr txBox="1"/>
          <p:nvPr/>
        </p:nvSpPr>
        <p:spPr>
          <a:xfrm>
            <a:off x="8711107" y="565664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1092EC4-41D1-7742-B139-7A9B7A82C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925859" y="1315100"/>
            <a:ext cx="461665" cy="68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FD46C7-06D2-C84C-8252-BE70696DAA4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265485" y="2083938"/>
            <a:ext cx="594496" cy="57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63A12F-6A3F-1C4D-96AF-388F1AED0907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189693" y="2869530"/>
            <a:ext cx="391978" cy="35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B62E3A6-A6F5-D746-ABBD-17D38F891C09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248334" y="3456946"/>
            <a:ext cx="667606" cy="61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992D3CF-919F-8A4E-A0E1-9873E63C1C0F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236926" y="4387496"/>
            <a:ext cx="667607" cy="455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49B4691-168B-AC48-92FF-3973A4FFEA6F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11247" y="5141453"/>
            <a:ext cx="707768" cy="691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B8DF3DA-22EB-3040-8731-97A433647E69}"/>
              </a:ext>
            </a:extLst>
          </p:cNvPr>
          <p:cNvCxnSpPr/>
          <p:nvPr/>
        </p:nvCxnSpPr>
        <p:spPr>
          <a:xfrm rot="16200000" flipV="1">
            <a:off x="8005123" y="3987523"/>
            <a:ext cx="1560041" cy="1553379"/>
          </a:xfrm>
          <a:prstGeom prst="bentConnector3">
            <a:avLst>
              <a:gd name="adj1" fmla="val 100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1918F2E-4DBA-CA4D-9B1D-2E32F7F52904}"/>
              </a:ext>
            </a:extLst>
          </p:cNvPr>
          <p:cNvCxnSpPr>
            <a:cxnSpLocks/>
          </p:cNvCxnSpPr>
          <p:nvPr/>
        </p:nvCxnSpPr>
        <p:spPr>
          <a:xfrm rot="10800000">
            <a:off x="3839300" y="1888527"/>
            <a:ext cx="1529511" cy="929672"/>
          </a:xfrm>
          <a:prstGeom prst="bentConnector3">
            <a:avLst>
              <a:gd name="adj1" fmla="val 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1EA3490-CA4C-B846-81BB-91549694426C}"/>
              </a:ext>
            </a:extLst>
          </p:cNvPr>
          <p:cNvCxnSpPr>
            <a:cxnSpLocks/>
          </p:cNvCxnSpPr>
          <p:nvPr/>
        </p:nvCxnSpPr>
        <p:spPr>
          <a:xfrm rot="10800000">
            <a:off x="3206867" y="1242198"/>
            <a:ext cx="8041672" cy="4599117"/>
          </a:xfrm>
          <a:prstGeom prst="bentConnector3">
            <a:avLst>
              <a:gd name="adj1" fmla="val -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293</Words>
  <Application>Microsoft Macintosh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2</cp:revision>
  <dcterms:created xsi:type="dcterms:W3CDTF">2021-10-26T12:15:26Z</dcterms:created>
  <dcterms:modified xsi:type="dcterms:W3CDTF">2021-10-26T16:06:01Z</dcterms:modified>
</cp:coreProperties>
</file>