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f81ce2f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f81ce2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f81ce2f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f81ce2f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3555de1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3555de1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Critique - AC/DC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23890b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23890b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23890b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323890b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5c818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5c818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ac/dc feature importance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ASHRAE - Great Energy Predictor III</a:t>
            </a:r>
            <a:endParaRPr sz="4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16: Koby Arndt, Casey Clark, Nick Ohlheiser, and Sean Powell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474" y="138575"/>
            <a:ext cx="1609050" cy="1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64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metered building energy 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- to quantify the difference between real energy consumption and how much energy would’ve been used before any retrofitting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r>
              <a:rPr lang="en"/>
              <a:t> Metric - Root Mean Squared Logarithmic Error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150" y="3092625"/>
            <a:ext cx="31623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225" y="1012150"/>
            <a:ext cx="3119200" cy="3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by ASHRAE, 3 separate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Meter information &amp;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specifications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weather conditions during the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meter types; Nearly 1,500 buildings; 3 year time frame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6856"/>
            <a:ext cx="9143998" cy="176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93100"/>
            <a:ext cx="56769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38" y="2440988"/>
            <a:ext cx="73247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Critique - Ashrae: Divide and Conquer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model written in python that performed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was feature engineering.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800" y="2022825"/>
            <a:ext cx="5852424" cy="19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350" y="170925"/>
            <a:ext cx="6039600" cy="47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71" y="0"/>
            <a:ext cx="54460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