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Windsor’s Quest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Christopher Clark, Cedric Crawford</a:t>
            </a:r>
          </a:p>
          <a:p>
            <a:r>
              <a:rPr lang="en-US" dirty="0" smtClean="0"/>
              <a:t>Morgan </a:t>
            </a:r>
            <a:r>
              <a:rPr lang="en-US" dirty="0" err="1" smtClean="0"/>
              <a:t>Channell</a:t>
            </a:r>
            <a:r>
              <a:rPr lang="en-US" dirty="0" smtClean="0"/>
              <a:t>, Raymond Chui</a:t>
            </a:r>
          </a:p>
        </p:txBody>
      </p:sp>
    </p:spTree>
    <p:extLst>
      <p:ext uri="{BB962C8B-B14F-4D97-AF65-F5344CB8AC3E}">
        <p14:creationId xmlns:p14="http://schemas.microsoft.com/office/powerpoint/2010/main" val="301979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2D Aerial View Dungeon Crawler</a:t>
            </a:r>
          </a:p>
          <a:p>
            <a:r>
              <a:rPr lang="en-US" dirty="0" smtClean="0"/>
              <a:t>Inspired by </a:t>
            </a:r>
            <a:r>
              <a:rPr lang="en-US" i="1" dirty="0" smtClean="0"/>
              <a:t>The Legend of Zelda </a:t>
            </a:r>
            <a:r>
              <a:rPr lang="en-US" dirty="0" smtClean="0"/>
              <a:t>game series</a:t>
            </a:r>
          </a:p>
          <a:p>
            <a:r>
              <a:rPr lang="en-US" dirty="0" smtClean="0"/>
              <a:t>Game Story</a:t>
            </a:r>
          </a:p>
          <a:p>
            <a:pPr lvl="1"/>
            <a:r>
              <a:rPr lang="en-US" dirty="0" smtClean="0"/>
              <a:t>Player Character: Windsor</a:t>
            </a:r>
          </a:p>
          <a:p>
            <a:pPr lvl="1"/>
            <a:r>
              <a:rPr lang="en-US" dirty="0" smtClean="0"/>
              <a:t>Brought to a strange new world</a:t>
            </a:r>
          </a:p>
          <a:p>
            <a:pPr lvl="1"/>
            <a:r>
              <a:rPr lang="en-US" dirty="0" smtClean="0"/>
              <a:t>Magical Familiars</a:t>
            </a:r>
          </a:p>
          <a:p>
            <a:r>
              <a:rPr lang="en-US" dirty="0" smtClean="0"/>
              <a:t>Current Demo</a:t>
            </a:r>
          </a:p>
          <a:p>
            <a:pPr lvl="1"/>
            <a:r>
              <a:rPr lang="en-US" dirty="0" smtClean="0"/>
              <a:t>Navigating first dungeon</a:t>
            </a:r>
          </a:p>
          <a:p>
            <a:pPr lvl="1"/>
            <a:r>
              <a:rPr lang="en-US" dirty="0" smtClean="0"/>
              <a:t>Familiars: Snake, Pigeon</a:t>
            </a:r>
          </a:p>
          <a:p>
            <a:pPr lvl="1"/>
            <a:r>
              <a:rPr lang="en-US" dirty="0" smtClean="0"/>
              <a:t>Weapon: Sword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240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Krita</a:t>
            </a:r>
            <a:endParaRPr lang="en-US" dirty="0"/>
          </a:p>
          <a:p>
            <a:pPr lvl="1"/>
            <a:r>
              <a:rPr lang="en-US" dirty="0" smtClean="0"/>
              <a:t>Art Production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from </a:t>
            </a:r>
            <a:r>
              <a:rPr lang="en-US" dirty="0" err="1" smtClean="0"/>
              <a:t>Github</a:t>
            </a:r>
            <a:endParaRPr lang="en-US" dirty="0"/>
          </a:p>
          <a:p>
            <a:pPr lvl="1"/>
            <a:r>
              <a:rPr lang="en-US" dirty="0" smtClean="0"/>
              <a:t>Project Organization</a:t>
            </a:r>
          </a:p>
          <a:p>
            <a:pPr lvl="1"/>
            <a:r>
              <a:rPr lang="en-US" dirty="0" smtClean="0"/>
              <a:t>Version Control</a:t>
            </a:r>
          </a:p>
          <a:p>
            <a:r>
              <a:rPr lang="en-US" dirty="0" smtClean="0"/>
              <a:t>Godot</a:t>
            </a:r>
          </a:p>
          <a:p>
            <a:pPr lvl="1"/>
            <a:r>
              <a:rPr lang="en-US" dirty="0" smtClean="0"/>
              <a:t>Game Engine</a:t>
            </a:r>
          </a:p>
          <a:p>
            <a:pPr lvl="1"/>
            <a:r>
              <a:rPr lang="en-US" dirty="0" smtClean="0"/>
              <a:t>Code Implementation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17" y="1853248"/>
            <a:ext cx="1474402" cy="1474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292" y="3773808"/>
            <a:ext cx="2094725" cy="20328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20" y="366298"/>
            <a:ext cx="2644880" cy="264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Godot Game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2D &amp; 3D graphics engines</a:t>
            </a:r>
          </a:p>
          <a:p>
            <a:pPr lvl="1"/>
            <a:r>
              <a:rPr lang="en-US" dirty="0" smtClean="0"/>
              <a:t>We used 2D</a:t>
            </a:r>
          </a:p>
          <a:p>
            <a:r>
              <a:rPr lang="en-US" dirty="0" smtClean="0"/>
              <a:t>Free Open Source</a:t>
            </a:r>
          </a:p>
          <a:p>
            <a:r>
              <a:rPr lang="en-US" dirty="0" smtClean="0"/>
              <a:t>Cross-Platform between Linux, Windows, </a:t>
            </a:r>
            <a:r>
              <a:rPr lang="en-US" dirty="0" err="1" smtClean="0"/>
              <a:t>MacOS</a:t>
            </a:r>
            <a:endParaRPr lang="en-US" dirty="0" smtClean="0"/>
          </a:p>
          <a:p>
            <a:r>
              <a:rPr lang="en-US" dirty="0" err="1" smtClean="0"/>
              <a:t>GDScript</a:t>
            </a:r>
            <a:endParaRPr lang="en-US" dirty="0" smtClean="0"/>
          </a:p>
          <a:p>
            <a:pPr lvl="1"/>
            <a:r>
              <a:rPr lang="en-US" dirty="0" smtClean="0"/>
              <a:t>Internal scripting language</a:t>
            </a:r>
          </a:p>
          <a:p>
            <a:pPr lvl="1"/>
            <a:r>
              <a:rPr lang="en-US" dirty="0" smtClean="0"/>
              <a:t>Portable</a:t>
            </a:r>
          </a:p>
          <a:p>
            <a:pPr lvl="1"/>
            <a:r>
              <a:rPr lang="en-US" dirty="0" smtClean="0"/>
              <a:t>Python styled</a:t>
            </a:r>
          </a:p>
          <a:p>
            <a:pPr lvl="1"/>
            <a:r>
              <a:rPr lang="en-US" dirty="0" smtClean="0"/>
              <a:t>Optimized for game scripting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0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Phase – Game Concept</a:t>
            </a:r>
          </a:p>
          <a:p>
            <a:r>
              <a:rPr lang="en-US" dirty="0" smtClean="0"/>
              <a:t>Second Phase - Art requirements</a:t>
            </a:r>
          </a:p>
          <a:p>
            <a:pPr lvl="1"/>
            <a:r>
              <a:rPr lang="en-US" dirty="0" smtClean="0"/>
              <a:t>PNG Format</a:t>
            </a:r>
          </a:p>
          <a:p>
            <a:pPr lvl="1"/>
            <a:r>
              <a:rPr lang="en-US" dirty="0" smtClean="0"/>
              <a:t>Animation frames</a:t>
            </a:r>
          </a:p>
          <a:p>
            <a:r>
              <a:rPr lang="en-US" dirty="0" smtClean="0"/>
              <a:t>Third Phase – Code Prototyping</a:t>
            </a:r>
          </a:p>
          <a:p>
            <a:r>
              <a:rPr lang="en-US" dirty="0" smtClean="0"/>
              <a:t>Fourth Phase – Code Structuring &amp; Global Resources</a:t>
            </a:r>
          </a:p>
          <a:p>
            <a:r>
              <a:rPr lang="en-US" dirty="0" smtClean="0"/>
              <a:t>Fifth Phase – Final Code Design &amp; Unit Testing</a:t>
            </a:r>
          </a:p>
          <a:p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705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Scripts</a:t>
            </a:r>
          </a:p>
          <a:p>
            <a:pPr lvl="1"/>
            <a:r>
              <a:rPr lang="en-US" dirty="0" smtClean="0"/>
              <a:t>Contains most reusable code</a:t>
            </a:r>
            <a:endParaRPr lang="en-US" dirty="0"/>
          </a:p>
          <a:p>
            <a:pPr lvl="1"/>
            <a:r>
              <a:rPr lang="en-US" dirty="0" smtClean="0"/>
              <a:t>Global.gd and Damage.gd</a:t>
            </a:r>
          </a:p>
          <a:p>
            <a:r>
              <a:rPr lang="en-US" dirty="0" smtClean="0"/>
              <a:t>Scenes</a:t>
            </a:r>
          </a:p>
          <a:p>
            <a:pPr lvl="1"/>
            <a:r>
              <a:rPr lang="en-US" dirty="0" smtClean="0"/>
              <a:t>Design of objects</a:t>
            </a:r>
          </a:p>
          <a:p>
            <a:pPr lvl="1"/>
            <a:r>
              <a:rPr lang="en-US" dirty="0" smtClean="0"/>
              <a:t>Contains attached scripts</a:t>
            </a:r>
          </a:p>
          <a:p>
            <a:pPr lvl="1"/>
            <a:r>
              <a:rPr lang="en-US" dirty="0" smtClean="0"/>
              <a:t>Un-instanced and reusable</a:t>
            </a:r>
          </a:p>
          <a:p>
            <a:r>
              <a:rPr lang="en-US" dirty="0" smtClean="0"/>
              <a:t>Sprites</a:t>
            </a:r>
          </a:p>
          <a:p>
            <a:pPr lvl="1"/>
            <a:r>
              <a:rPr lang="en-US" dirty="0" smtClean="0"/>
              <a:t>Contains all artwork used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89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Damage Example</a:t>
            </a:r>
            <a:br>
              <a:rPr lang="en-US" dirty="0" smtClean="0"/>
            </a:br>
            <a:r>
              <a:rPr lang="en-US" sz="2800" dirty="0" smtClean="0"/>
              <a:t>Player Sword Collision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" t="9674" r="3765" b="11557"/>
          <a:stretch/>
        </p:blipFill>
        <p:spPr>
          <a:xfrm>
            <a:off x="1714499" y="2133600"/>
            <a:ext cx="7987761" cy="3810000"/>
          </a:xfrm>
        </p:spPr>
      </p:pic>
    </p:spTree>
    <p:extLst>
      <p:ext uri="{BB962C8B-B14F-4D97-AF65-F5344CB8AC3E}">
        <p14:creationId xmlns:p14="http://schemas.microsoft.com/office/powerpoint/2010/main" val="8030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Dungeons, Items, and Enemies</a:t>
            </a:r>
          </a:p>
          <a:p>
            <a:r>
              <a:rPr lang="en-US" dirty="0" smtClean="0"/>
              <a:t>Explorable Over-world </a:t>
            </a:r>
          </a:p>
          <a:p>
            <a:r>
              <a:rPr lang="en-US" dirty="0" smtClean="0"/>
              <a:t>More in-depth plot</a:t>
            </a:r>
          </a:p>
          <a:p>
            <a:pPr lvl="1"/>
            <a:r>
              <a:rPr lang="en-US" dirty="0" smtClean="0"/>
              <a:t>Character dialogue</a:t>
            </a:r>
          </a:p>
          <a:p>
            <a:r>
              <a:rPr lang="en-US" dirty="0" smtClean="0"/>
              <a:t>More advanced item systems</a:t>
            </a:r>
          </a:p>
          <a:p>
            <a:r>
              <a:rPr lang="en-US" dirty="0" smtClean="0"/>
              <a:t>Puzzles</a:t>
            </a:r>
          </a:p>
          <a:p>
            <a:r>
              <a:rPr lang="en-US" dirty="0" smtClean="0"/>
              <a:t>Music and Sound FX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5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196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Windsor’s Quest</vt:lpstr>
      <vt:lpstr>Game Concept</vt:lpstr>
      <vt:lpstr>Tools Used</vt:lpstr>
      <vt:lpstr>Godot Game Engine</vt:lpstr>
      <vt:lpstr>Development Phases</vt:lpstr>
      <vt:lpstr>Project Structure</vt:lpstr>
      <vt:lpstr>Global Damage Example Player Sword Collision</vt:lpstr>
      <vt:lpstr>Future Features</vt:lpstr>
    </vt:vector>
  </TitlesOfParts>
  <Company>GSW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Windsor’s Quest</dc:title>
  <dc:creator>Cedric Crawford</dc:creator>
  <cp:lastModifiedBy>Cedric Crawford</cp:lastModifiedBy>
  <cp:revision>10</cp:revision>
  <dcterms:created xsi:type="dcterms:W3CDTF">2019-04-27T00:07:59Z</dcterms:created>
  <dcterms:modified xsi:type="dcterms:W3CDTF">2019-04-27T01:18:41Z</dcterms:modified>
</cp:coreProperties>
</file>