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7" r:id="rId2"/>
    <p:sldId id="258" r:id="rId3"/>
    <p:sldId id="1015" r:id="rId4"/>
    <p:sldId id="1010" r:id="rId5"/>
    <p:sldId id="1012" r:id="rId6"/>
    <p:sldId id="1018" r:id="rId7"/>
    <p:sldId id="1009" r:id="rId8"/>
    <p:sldId id="1017" r:id="rId9"/>
    <p:sldId id="1016" r:id="rId10"/>
    <p:sldId id="1029" r:id="rId11"/>
    <p:sldId id="1026" r:id="rId12"/>
    <p:sldId id="1021" r:id="rId13"/>
    <p:sldId id="1023" r:id="rId14"/>
    <p:sldId id="1025" r:id="rId15"/>
    <p:sldId id="1014" r:id="rId16"/>
    <p:sldId id="10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A0B40-B9AE-4EEB-876B-78E17101ADB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BBF99F-E496-4EC9-A23B-3DD14D777460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1005F067-4F61-4A4B-AAB6-34F00CED8630}" type="parTrans" cxnId="{7B2928E7-CF42-441F-AA41-F2387B5F0C99}">
      <dgm:prSet/>
      <dgm:spPr/>
      <dgm:t>
        <a:bodyPr/>
        <a:lstStyle/>
        <a:p>
          <a:endParaRPr lang="en-US"/>
        </a:p>
      </dgm:t>
    </dgm:pt>
    <dgm:pt modelId="{23B5A879-6259-4F84-9450-BAD71199CD7D}" type="sibTrans" cxnId="{7B2928E7-CF42-441F-AA41-F2387B5F0C99}">
      <dgm:prSet/>
      <dgm:spPr/>
      <dgm:t>
        <a:bodyPr/>
        <a:lstStyle/>
        <a:p>
          <a:endParaRPr lang="en-US"/>
        </a:p>
      </dgm:t>
    </dgm:pt>
    <dgm:pt modelId="{CC45F087-6C5E-4FB3-9B8E-585B5EE0D67E}">
      <dgm:prSet/>
      <dgm:spPr/>
      <dgm:t>
        <a:bodyPr/>
        <a:lstStyle/>
        <a:p>
          <a:r>
            <a:rPr lang="en-US"/>
            <a:t>Dataset</a:t>
          </a:r>
        </a:p>
      </dgm:t>
    </dgm:pt>
    <dgm:pt modelId="{13B49E97-B74D-4E99-9657-921393F99814}" type="parTrans" cxnId="{A19A61DB-79E2-469A-A855-056EC191ABD0}">
      <dgm:prSet/>
      <dgm:spPr/>
      <dgm:t>
        <a:bodyPr/>
        <a:lstStyle/>
        <a:p>
          <a:endParaRPr lang="en-US"/>
        </a:p>
      </dgm:t>
    </dgm:pt>
    <dgm:pt modelId="{EB617B36-CDC2-43D2-8D6F-00EA39679616}" type="sibTrans" cxnId="{A19A61DB-79E2-469A-A855-056EC191ABD0}">
      <dgm:prSet/>
      <dgm:spPr/>
      <dgm:t>
        <a:bodyPr/>
        <a:lstStyle/>
        <a:p>
          <a:endParaRPr lang="en-US"/>
        </a:p>
      </dgm:t>
    </dgm:pt>
    <dgm:pt modelId="{F6C55E78-5950-4026-9AC9-25B3DD46DE03}">
      <dgm:prSet/>
      <dgm:spPr/>
      <dgm:t>
        <a:bodyPr/>
        <a:lstStyle/>
        <a:p>
          <a:r>
            <a:rPr lang="en-US"/>
            <a:t>Sound Classification</a:t>
          </a:r>
        </a:p>
      </dgm:t>
    </dgm:pt>
    <dgm:pt modelId="{57825B6C-E13E-4188-8A30-3AE684415418}" type="parTrans" cxnId="{C54A222F-4B89-47F2-92E6-4DAEB5E92BCA}">
      <dgm:prSet/>
      <dgm:spPr/>
      <dgm:t>
        <a:bodyPr/>
        <a:lstStyle/>
        <a:p>
          <a:endParaRPr lang="en-US"/>
        </a:p>
      </dgm:t>
    </dgm:pt>
    <dgm:pt modelId="{11C87F0B-D1B9-4704-96AB-BC7C5CFEFA1A}" type="sibTrans" cxnId="{C54A222F-4B89-47F2-92E6-4DAEB5E92BCA}">
      <dgm:prSet/>
      <dgm:spPr/>
      <dgm:t>
        <a:bodyPr/>
        <a:lstStyle/>
        <a:p>
          <a:endParaRPr lang="en-US"/>
        </a:p>
      </dgm:t>
    </dgm:pt>
    <dgm:pt modelId="{8C386080-EFC7-403C-BD6B-52E5438490C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9F5C93EA-6A61-4484-8E12-353B901A04A5}" type="parTrans" cxnId="{827F3F5D-9EBF-44CB-90A1-37A22A769893}">
      <dgm:prSet/>
      <dgm:spPr/>
      <dgm:t>
        <a:bodyPr/>
        <a:lstStyle/>
        <a:p>
          <a:endParaRPr lang="en-US"/>
        </a:p>
      </dgm:t>
    </dgm:pt>
    <dgm:pt modelId="{8971C26F-8A3E-42A1-84C6-035FC262FF15}" type="sibTrans" cxnId="{827F3F5D-9EBF-44CB-90A1-37A22A769893}">
      <dgm:prSet/>
      <dgm:spPr/>
      <dgm:t>
        <a:bodyPr/>
        <a:lstStyle/>
        <a:p>
          <a:endParaRPr lang="en-US"/>
        </a:p>
      </dgm:t>
    </dgm:pt>
    <dgm:pt modelId="{1952B4AC-AB85-48EB-83D8-91BD60C17D8E}">
      <dgm:prSet/>
      <dgm:spPr/>
      <dgm:t>
        <a:bodyPr/>
        <a:lstStyle/>
        <a:p>
          <a:r>
            <a:rPr lang="en-US" dirty="0"/>
            <a:t>MFCC</a:t>
          </a:r>
        </a:p>
      </dgm:t>
    </dgm:pt>
    <dgm:pt modelId="{0187FEC7-DD9B-4DA2-B8BA-F541DD6E7C32}" type="parTrans" cxnId="{6BDCAA82-AD2B-45AF-9B2B-252693D80609}">
      <dgm:prSet/>
      <dgm:spPr/>
      <dgm:t>
        <a:bodyPr/>
        <a:lstStyle/>
        <a:p>
          <a:endParaRPr lang="en-US"/>
        </a:p>
      </dgm:t>
    </dgm:pt>
    <dgm:pt modelId="{ED95A35C-C352-4CF1-900F-126F12A28DCE}" type="sibTrans" cxnId="{6BDCAA82-AD2B-45AF-9B2B-252693D80609}">
      <dgm:prSet/>
      <dgm:spPr/>
      <dgm:t>
        <a:bodyPr/>
        <a:lstStyle/>
        <a:p>
          <a:endParaRPr lang="en-US"/>
        </a:p>
      </dgm:t>
    </dgm:pt>
    <dgm:pt modelId="{D9003E7F-9DCF-40C4-928D-203C8CC31483}">
      <dgm:prSet/>
      <dgm:spPr/>
      <dgm:t>
        <a:bodyPr/>
        <a:lstStyle/>
        <a:p>
          <a:r>
            <a:rPr lang="en-US"/>
            <a:t>Classification Methods</a:t>
          </a:r>
        </a:p>
      </dgm:t>
    </dgm:pt>
    <dgm:pt modelId="{33977190-F4DE-4515-869E-0CC09C9B654E}" type="parTrans" cxnId="{16DE996D-9CCD-40D1-9EDB-A1769495AFA2}">
      <dgm:prSet/>
      <dgm:spPr/>
      <dgm:t>
        <a:bodyPr/>
        <a:lstStyle/>
        <a:p>
          <a:endParaRPr lang="en-US"/>
        </a:p>
      </dgm:t>
    </dgm:pt>
    <dgm:pt modelId="{8F4FB25E-E9E2-43D1-96A1-79C45A328F32}" type="sibTrans" cxnId="{16DE996D-9CCD-40D1-9EDB-A1769495AFA2}">
      <dgm:prSet/>
      <dgm:spPr/>
      <dgm:t>
        <a:bodyPr/>
        <a:lstStyle/>
        <a:p>
          <a:endParaRPr lang="en-US"/>
        </a:p>
      </dgm:t>
    </dgm:pt>
    <dgm:pt modelId="{03E2D675-DE09-4863-A306-633EF771B365}">
      <dgm:prSet/>
      <dgm:spPr/>
      <dgm:t>
        <a:bodyPr/>
        <a:lstStyle/>
        <a:p>
          <a:r>
            <a:rPr lang="en-US"/>
            <a:t>SVM</a:t>
          </a:r>
        </a:p>
      </dgm:t>
    </dgm:pt>
    <dgm:pt modelId="{9B45B707-C074-4174-A799-5A3507455DAC}" type="parTrans" cxnId="{D63BA1B5-D6AD-42ED-9563-F2CB8FC95113}">
      <dgm:prSet/>
      <dgm:spPr/>
      <dgm:t>
        <a:bodyPr/>
        <a:lstStyle/>
        <a:p>
          <a:endParaRPr lang="en-US"/>
        </a:p>
      </dgm:t>
    </dgm:pt>
    <dgm:pt modelId="{88DE946C-B389-45E8-A96D-D98847E8E327}" type="sibTrans" cxnId="{D63BA1B5-D6AD-42ED-9563-F2CB8FC95113}">
      <dgm:prSet/>
      <dgm:spPr/>
      <dgm:t>
        <a:bodyPr/>
        <a:lstStyle/>
        <a:p>
          <a:endParaRPr lang="en-US"/>
        </a:p>
      </dgm:t>
    </dgm:pt>
    <dgm:pt modelId="{7C15DA00-36AF-4085-A7E1-196BA3FFEAAC}">
      <dgm:prSet/>
      <dgm:spPr/>
      <dgm:t>
        <a:bodyPr/>
        <a:lstStyle/>
        <a:p>
          <a:r>
            <a:rPr lang="en-US"/>
            <a:t>Regression Trees</a:t>
          </a:r>
        </a:p>
      </dgm:t>
    </dgm:pt>
    <dgm:pt modelId="{F7733A11-950D-4B5A-9DD4-FA4B48AD7763}" type="parTrans" cxnId="{7FDB0594-EE10-47D5-A385-2CBF7047A5BD}">
      <dgm:prSet/>
      <dgm:spPr/>
      <dgm:t>
        <a:bodyPr/>
        <a:lstStyle/>
        <a:p>
          <a:endParaRPr lang="en-US"/>
        </a:p>
      </dgm:t>
    </dgm:pt>
    <dgm:pt modelId="{59D6F55D-14B1-44AE-8245-932EEA6069DC}" type="sibTrans" cxnId="{7FDB0594-EE10-47D5-A385-2CBF7047A5BD}">
      <dgm:prSet/>
      <dgm:spPr/>
      <dgm:t>
        <a:bodyPr/>
        <a:lstStyle/>
        <a:p>
          <a:endParaRPr lang="en-US"/>
        </a:p>
      </dgm:t>
    </dgm:pt>
    <dgm:pt modelId="{D8485434-21E5-4957-B26E-11550995CE48}">
      <dgm:prSet/>
      <dgm:spPr/>
      <dgm:t>
        <a:bodyPr/>
        <a:lstStyle/>
        <a:p>
          <a:r>
            <a:rPr lang="en-US"/>
            <a:t>CNN</a:t>
          </a:r>
        </a:p>
      </dgm:t>
    </dgm:pt>
    <dgm:pt modelId="{31BFB420-5067-4FD8-BA77-58A278C05AA1}" type="parTrans" cxnId="{0DF5B637-8E41-4326-B68A-BF392116649F}">
      <dgm:prSet/>
      <dgm:spPr/>
      <dgm:t>
        <a:bodyPr/>
        <a:lstStyle/>
        <a:p>
          <a:endParaRPr lang="en-US"/>
        </a:p>
      </dgm:t>
    </dgm:pt>
    <dgm:pt modelId="{9F391052-FE7C-4763-AE29-6FBF4A74DB80}" type="sibTrans" cxnId="{0DF5B637-8E41-4326-B68A-BF392116649F}">
      <dgm:prSet/>
      <dgm:spPr/>
      <dgm:t>
        <a:bodyPr/>
        <a:lstStyle/>
        <a:p>
          <a:endParaRPr lang="en-US"/>
        </a:p>
      </dgm:t>
    </dgm:pt>
    <dgm:pt modelId="{8C4A9066-6946-443E-B2A5-55F97998B956}">
      <dgm:prSet/>
      <dgm:spPr/>
      <dgm:t>
        <a:bodyPr/>
        <a:lstStyle/>
        <a:p>
          <a:r>
            <a:rPr lang="en-US"/>
            <a:t>Evaluation</a:t>
          </a:r>
          <a:br>
            <a:rPr lang="en-US"/>
          </a:br>
          <a:endParaRPr lang="en-US"/>
        </a:p>
      </dgm:t>
    </dgm:pt>
    <dgm:pt modelId="{132F65A3-B046-44E0-8CFA-87190B716D1A}" type="parTrans" cxnId="{E07E00AA-E1AA-4F48-BA8F-D98025DA8DAC}">
      <dgm:prSet/>
      <dgm:spPr/>
      <dgm:t>
        <a:bodyPr/>
        <a:lstStyle/>
        <a:p>
          <a:endParaRPr lang="en-US"/>
        </a:p>
      </dgm:t>
    </dgm:pt>
    <dgm:pt modelId="{65E8C032-0101-4C7B-B0FA-487B9142F70C}" type="sibTrans" cxnId="{E07E00AA-E1AA-4F48-BA8F-D98025DA8DAC}">
      <dgm:prSet/>
      <dgm:spPr/>
      <dgm:t>
        <a:bodyPr/>
        <a:lstStyle/>
        <a:p>
          <a:endParaRPr lang="en-US"/>
        </a:p>
      </dgm:t>
    </dgm:pt>
    <dgm:pt modelId="{ACD00F78-5001-441D-96AA-637D02BA089C}">
      <dgm:prSet/>
      <dgm:spPr/>
      <dgm:t>
        <a:bodyPr/>
        <a:lstStyle/>
        <a:p>
          <a:endParaRPr lang="en-US" dirty="0"/>
        </a:p>
      </dgm:t>
    </dgm:pt>
    <dgm:pt modelId="{AB0659F2-5D2F-449E-96EF-5882A95C6E07}" type="parTrans" cxnId="{6639772A-A06F-49BE-B920-E3C450ED493F}">
      <dgm:prSet/>
      <dgm:spPr/>
      <dgm:t>
        <a:bodyPr/>
        <a:lstStyle/>
        <a:p>
          <a:endParaRPr lang="en-US"/>
        </a:p>
      </dgm:t>
    </dgm:pt>
    <dgm:pt modelId="{B64B57FB-73BB-4BE9-9D96-26FE3E1F6DA5}" type="sibTrans" cxnId="{6639772A-A06F-49BE-B920-E3C450ED493F}">
      <dgm:prSet/>
      <dgm:spPr/>
      <dgm:t>
        <a:bodyPr/>
        <a:lstStyle/>
        <a:p>
          <a:endParaRPr lang="en-US"/>
        </a:p>
      </dgm:t>
    </dgm:pt>
    <dgm:pt modelId="{DE0567B4-1778-4621-8AC8-14E686B4AAC1}" type="pres">
      <dgm:prSet presAssocID="{2E1A0B40-B9AE-4EEB-876B-78E17101ADB4}" presName="linear" presStyleCnt="0">
        <dgm:presLayoutVars>
          <dgm:dir/>
          <dgm:animLvl val="lvl"/>
          <dgm:resizeHandles val="exact"/>
        </dgm:presLayoutVars>
      </dgm:prSet>
      <dgm:spPr/>
    </dgm:pt>
    <dgm:pt modelId="{CF453D57-7AD2-4734-8238-E83238404C12}" type="pres">
      <dgm:prSet presAssocID="{E4BBF99F-E496-4EC9-A23B-3DD14D777460}" presName="parentLin" presStyleCnt="0"/>
      <dgm:spPr/>
    </dgm:pt>
    <dgm:pt modelId="{AF3A71AD-8ACB-48A3-B313-08F9CC88565E}" type="pres">
      <dgm:prSet presAssocID="{E4BBF99F-E496-4EC9-A23B-3DD14D777460}" presName="parentLeftMargin" presStyleLbl="node1" presStyleIdx="0" presStyleCnt="5"/>
      <dgm:spPr/>
    </dgm:pt>
    <dgm:pt modelId="{F5AE645F-5F4C-41AF-ABE9-F3482F2D8B11}" type="pres">
      <dgm:prSet presAssocID="{E4BBF99F-E496-4EC9-A23B-3DD14D7774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893951-5E81-47B3-BFBE-24123D4ABC13}" type="pres">
      <dgm:prSet presAssocID="{E4BBF99F-E496-4EC9-A23B-3DD14D777460}" presName="negativeSpace" presStyleCnt="0"/>
      <dgm:spPr/>
    </dgm:pt>
    <dgm:pt modelId="{52B8227F-9BBA-454B-A177-B1349E0DB3A6}" type="pres">
      <dgm:prSet presAssocID="{E4BBF99F-E496-4EC9-A23B-3DD14D777460}" presName="childText" presStyleLbl="conFgAcc1" presStyleIdx="0" presStyleCnt="5">
        <dgm:presLayoutVars>
          <dgm:bulletEnabled val="1"/>
        </dgm:presLayoutVars>
      </dgm:prSet>
      <dgm:spPr/>
    </dgm:pt>
    <dgm:pt modelId="{5A5CCAAE-A1CC-4D87-889E-8E6CDF2C23CC}" type="pres">
      <dgm:prSet presAssocID="{23B5A879-6259-4F84-9450-BAD71199CD7D}" presName="spaceBetweenRectangles" presStyleCnt="0"/>
      <dgm:spPr/>
    </dgm:pt>
    <dgm:pt modelId="{D4032E86-1153-4255-9533-21C05B778683}" type="pres">
      <dgm:prSet presAssocID="{F6C55E78-5950-4026-9AC9-25B3DD46DE03}" presName="parentLin" presStyleCnt="0"/>
      <dgm:spPr/>
    </dgm:pt>
    <dgm:pt modelId="{80EC2A59-3985-4095-BB51-DD2318EA649A}" type="pres">
      <dgm:prSet presAssocID="{F6C55E78-5950-4026-9AC9-25B3DD46DE03}" presName="parentLeftMargin" presStyleLbl="node1" presStyleIdx="0" presStyleCnt="5"/>
      <dgm:spPr/>
    </dgm:pt>
    <dgm:pt modelId="{A3A5E096-8947-4319-A03B-2BF4BD70F777}" type="pres">
      <dgm:prSet presAssocID="{F6C55E78-5950-4026-9AC9-25B3DD46DE0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94C5ED-710A-440A-9608-C62D27289ED5}" type="pres">
      <dgm:prSet presAssocID="{F6C55E78-5950-4026-9AC9-25B3DD46DE03}" presName="negativeSpace" presStyleCnt="0"/>
      <dgm:spPr/>
    </dgm:pt>
    <dgm:pt modelId="{FD11D978-1B46-4690-AC33-2607A69E0430}" type="pres">
      <dgm:prSet presAssocID="{F6C55E78-5950-4026-9AC9-25B3DD46DE03}" presName="childText" presStyleLbl="conFgAcc1" presStyleIdx="1" presStyleCnt="5">
        <dgm:presLayoutVars>
          <dgm:bulletEnabled val="1"/>
        </dgm:presLayoutVars>
      </dgm:prSet>
      <dgm:spPr/>
    </dgm:pt>
    <dgm:pt modelId="{15448545-849D-42F9-8BD9-59DCF227C5EE}" type="pres">
      <dgm:prSet presAssocID="{11C87F0B-D1B9-4704-96AB-BC7C5CFEFA1A}" presName="spaceBetweenRectangles" presStyleCnt="0"/>
      <dgm:spPr/>
    </dgm:pt>
    <dgm:pt modelId="{C4CEC07A-C369-46A4-B421-7807BAAA7B0C}" type="pres">
      <dgm:prSet presAssocID="{8C386080-EFC7-403C-BD6B-52E5438490C1}" presName="parentLin" presStyleCnt="0"/>
      <dgm:spPr/>
    </dgm:pt>
    <dgm:pt modelId="{0DC989EA-9E6A-4DEE-899B-656168D0A63C}" type="pres">
      <dgm:prSet presAssocID="{8C386080-EFC7-403C-BD6B-52E5438490C1}" presName="parentLeftMargin" presStyleLbl="node1" presStyleIdx="1" presStyleCnt="5"/>
      <dgm:spPr/>
    </dgm:pt>
    <dgm:pt modelId="{A6D28410-2009-4AC8-806F-E48C1262E929}" type="pres">
      <dgm:prSet presAssocID="{8C386080-EFC7-403C-BD6B-52E5438490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86419A-35DE-4DD0-B471-9F04F2C3D1F2}" type="pres">
      <dgm:prSet presAssocID="{8C386080-EFC7-403C-BD6B-52E5438490C1}" presName="negativeSpace" presStyleCnt="0"/>
      <dgm:spPr/>
    </dgm:pt>
    <dgm:pt modelId="{678887DF-014E-4219-9ACF-EC2D5755FACC}" type="pres">
      <dgm:prSet presAssocID="{8C386080-EFC7-403C-BD6B-52E5438490C1}" presName="childText" presStyleLbl="conFgAcc1" presStyleIdx="2" presStyleCnt="5">
        <dgm:presLayoutVars>
          <dgm:bulletEnabled val="1"/>
        </dgm:presLayoutVars>
      </dgm:prSet>
      <dgm:spPr/>
    </dgm:pt>
    <dgm:pt modelId="{D03C57BC-8260-4BEB-BADD-30C81EA60D6A}" type="pres">
      <dgm:prSet presAssocID="{8971C26F-8A3E-42A1-84C6-035FC262FF15}" presName="spaceBetweenRectangles" presStyleCnt="0"/>
      <dgm:spPr/>
    </dgm:pt>
    <dgm:pt modelId="{85DFD44E-AC53-461C-961A-6328CDD48D18}" type="pres">
      <dgm:prSet presAssocID="{D9003E7F-9DCF-40C4-928D-203C8CC31483}" presName="parentLin" presStyleCnt="0"/>
      <dgm:spPr/>
    </dgm:pt>
    <dgm:pt modelId="{0699E058-3B44-472A-9B0F-B1B902EF1755}" type="pres">
      <dgm:prSet presAssocID="{D9003E7F-9DCF-40C4-928D-203C8CC31483}" presName="parentLeftMargin" presStyleLbl="node1" presStyleIdx="2" presStyleCnt="5"/>
      <dgm:spPr/>
    </dgm:pt>
    <dgm:pt modelId="{743016E0-C4B1-4193-8D3C-E89D17D9F356}" type="pres">
      <dgm:prSet presAssocID="{D9003E7F-9DCF-40C4-928D-203C8CC314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1707F8-7589-42FB-BBC0-801BF12EE0FF}" type="pres">
      <dgm:prSet presAssocID="{D9003E7F-9DCF-40C4-928D-203C8CC31483}" presName="negativeSpace" presStyleCnt="0"/>
      <dgm:spPr/>
    </dgm:pt>
    <dgm:pt modelId="{E3CADBA7-15DD-4449-98DD-8EE6F3410229}" type="pres">
      <dgm:prSet presAssocID="{D9003E7F-9DCF-40C4-928D-203C8CC31483}" presName="childText" presStyleLbl="conFgAcc1" presStyleIdx="3" presStyleCnt="5">
        <dgm:presLayoutVars>
          <dgm:bulletEnabled val="1"/>
        </dgm:presLayoutVars>
      </dgm:prSet>
      <dgm:spPr/>
    </dgm:pt>
    <dgm:pt modelId="{F26C2D33-128C-4D30-90B4-A9FC05A41B89}" type="pres">
      <dgm:prSet presAssocID="{8F4FB25E-E9E2-43D1-96A1-79C45A328F32}" presName="spaceBetweenRectangles" presStyleCnt="0"/>
      <dgm:spPr/>
    </dgm:pt>
    <dgm:pt modelId="{9F0F09CA-E80F-4B83-9825-AB569B4EA375}" type="pres">
      <dgm:prSet presAssocID="{8C4A9066-6946-443E-B2A5-55F97998B956}" presName="parentLin" presStyleCnt="0"/>
      <dgm:spPr/>
    </dgm:pt>
    <dgm:pt modelId="{53E8D115-DDE0-40C6-B1C0-9DD489892159}" type="pres">
      <dgm:prSet presAssocID="{8C4A9066-6946-443E-B2A5-55F97998B956}" presName="parentLeftMargin" presStyleLbl="node1" presStyleIdx="3" presStyleCnt="5"/>
      <dgm:spPr/>
    </dgm:pt>
    <dgm:pt modelId="{5EA30B15-7DB8-4E17-A42E-D6C6B3BB8A77}" type="pres">
      <dgm:prSet presAssocID="{8C4A9066-6946-443E-B2A5-55F97998B95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CACC2A6-DCB5-4D8C-AFDB-CC6F71881266}" type="pres">
      <dgm:prSet presAssocID="{8C4A9066-6946-443E-B2A5-55F97998B956}" presName="negativeSpace" presStyleCnt="0"/>
      <dgm:spPr/>
    </dgm:pt>
    <dgm:pt modelId="{AC1F35E6-54E9-43F8-A99B-9BF931B21DDE}" type="pres">
      <dgm:prSet presAssocID="{8C4A9066-6946-443E-B2A5-55F97998B95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7679B27-6C1E-4A29-9E25-16F893172BAA}" type="presOf" srcId="{E4BBF99F-E496-4EC9-A23B-3DD14D777460}" destId="{F5AE645F-5F4C-41AF-ABE9-F3482F2D8B11}" srcOrd="1" destOrd="0" presId="urn:microsoft.com/office/officeart/2005/8/layout/list1"/>
    <dgm:cxn modelId="{6639772A-A06F-49BE-B920-E3C450ED493F}" srcId="{8C386080-EFC7-403C-BD6B-52E5438490C1}" destId="{ACD00F78-5001-441D-96AA-637D02BA089C}" srcOrd="1" destOrd="0" parTransId="{AB0659F2-5D2F-449E-96EF-5882A95C6E07}" sibTransId="{B64B57FB-73BB-4BE9-9D96-26FE3E1F6DA5}"/>
    <dgm:cxn modelId="{39A3ED2C-016A-4232-A40E-117703DBF3D8}" type="presOf" srcId="{D9003E7F-9DCF-40C4-928D-203C8CC31483}" destId="{0699E058-3B44-472A-9B0F-B1B902EF1755}" srcOrd="0" destOrd="0" presId="urn:microsoft.com/office/officeart/2005/8/layout/list1"/>
    <dgm:cxn modelId="{C54A222F-4B89-47F2-92E6-4DAEB5E92BCA}" srcId="{2E1A0B40-B9AE-4EEB-876B-78E17101ADB4}" destId="{F6C55E78-5950-4026-9AC9-25B3DD46DE03}" srcOrd="1" destOrd="0" parTransId="{57825B6C-E13E-4188-8A30-3AE684415418}" sibTransId="{11C87F0B-D1B9-4704-96AB-BC7C5CFEFA1A}"/>
    <dgm:cxn modelId="{0DF5B637-8E41-4326-B68A-BF392116649F}" srcId="{D9003E7F-9DCF-40C4-928D-203C8CC31483}" destId="{D8485434-21E5-4957-B26E-11550995CE48}" srcOrd="2" destOrd="0" parTransId="{31BFB420-5067-4FD8-BA77-58A278C05AA1}" sibTransId="{9F391052-FE7C-4763-AE29-6FBF4A74DB80}"/>
    <dgm:cxn modelId="{BD4D183C-6F0E-43AB-B060-A24EEFA6C8F2}" type="presOf" srcId="{8C4A9066-6946-443E-B2A5-55F97998B956}" destId="{5EA30B15-7DB8-4E17-A42E-D6C6B3BB8A77}" srcOrd="1" destOrd="0" presId="urn:microsoft.com/office/officeart/2005/8/layout/list1"/>
    <dgm:cxn modelId="{827F3F5D-9EBF-44CB-90A1-37A22A769893}" srcId="{2E1A0B40-B9AE-4EEB-876B-78E17101ADB4}" destId="{8C386080-EFC7-403C-BD6B-52E5438490C1}" srcOrd="2" destOrd="0" parTransId="{9F5C93EA-6A61-4484-8E12-353B901A04A5}" sibTransId="{8971C26F-8A3E-42A1-84C6-035FC262FF15}"/>
    <dgm:cxn modelId="{1A850045-3776-4DAF-90A8-4A815AAA51D9}" type="presOf" srcId="{ACD00F78-5001-441D-96AA-637D02BA089C}" destId="{678887DF-014E-4219-9ACF-EC2D5755FACC}" srcOrd="0" destOrd="1" presId="urn:microsoft.com/office/officeart/2005/8/layout/list1"/>
    <dgm:cxn modelId="{16DE996D-9CCD-40D1-9EDB-A1769495AFA2}" srcId="{2E1A0B40-B9AE-4EEB-876B-78E17101ADB4}" destId="{D9003E7F-9DCF-40C4-928D-203C8CC31483}" srcOrd="3" destOrd="0" parTransId="{33977190-F4DE-4515-869E-0CC09C9B654E}" sibTransId="{8F4FB25E-E9E2-43D1-96A1-79C45A328F32}"/>
    <dgm:cxn modelId="{C11DB34E-C23C-42AB-AD81-46816FC56B30}" type="presOf" srcId="{8C386080-EFC7-403C-BD6B-52E5438490C1}" destId="{A6D28410-2009-4AC8-806F-E48C1262E929}" srcOrd="1" destOrd="0" presId="urn:microsoft.com/office/officeart/2005/8/layout/list1"/>
    <dgm:cxn modelId="{1651A252-4704-4955-BC4A-AB8EB7AC37B1}" type="presOf" srcId="{D8485434-21E5-4957-B26E-11550995CE48}" destId="{E3CADBA7-15DD-4449-98DD-8EE6F3410229}" srcOrd="0" destOrd="2" presId="urn:microsoft.com/office/officeart/2005/8/layout/list1"/>
    <dgm:cxn modelId="{5D631074-A333-46A1-B0F2-D4215E814315}" type="presOf" srcId="{8C4A9066-6946-443E-B2A5-55F97998B956}" destId="{53E8D115-DDE0-40C6-B1C0-9DD489892159}" srcOrd="0" destOrd="0" presId="urn:microsoft.com/office/officeart/2005/8/layout/list1"/>
    <dgm:cxn modelId="{D474937D-4935-4E67-87B4-E5C6761B5E3D}" type="presOf" srcId="{7C15DA00-36AF-4085-A7E1-196BA3FFEAAC}" destId="{E3CADBA7-15DD-4449-98DD-8EE6F3410229}" srcOrd="0" destOrd="1" presId="urn:microsoft.com/office/officeart/2005/8/layout/list1"/>
    <dgm:cxn modelId="{6BDCAA82-AD2B-45AF-9B2B-252693D80609}" srcId="{8C386080-EFC7-403C-BD6B-52E5438490C1}" destId="{1952B4AC-AB85-48EB-83D8-91BD60C17D8E}" srcOrd="0" destOrd="0" parTransId="{0187FEC7-DD9B-4DA2-B8BA-F541DD6E7C32}" sibTransId="{ED95A35C-C352-4CF1-900F-126F12A28DCE}"/>
    <dgm:cxn modelId="{455F5184-32B6-498B-9AE3-EFCF88172BAF}" type="presOf" srcId="{1952B4AC-AB85-48EB-83D8-91BD60C17D8E}" destId="{678887DF-014E-4219-9ACF-EC2D5755FACC}" srcOrd="0" destOrd="0" presId="urn:microsoft.com/office/officeart/2005/8/layout/list1"/>
    <dgm:cxn modelId="{FBCCD987-483A-4C8C-B527-D901DC2724A1}" type="presOf" srcId="{E4BBF99F-E496-4EC9-A23B-3DD14D777460}" destId="{AF3A71AD-8ACB-48A3-B313-08F9CC88565E}" srcOrd="0" destOrd="0" presId="urn:microsoft.com/office/officeart/2005/8/layout/list1"/>
    <dgm:cxn modelId="{7FDB0594-EE10-47D5-A385-2CBF7047A5BD}" srcId="{D9003E7F-9DCF-40C4-928D-203C8CC31483}" destId="{7C15DA00-36AF-4085-A7E1-196BA3FFEAAC}" srcOrd="1" destOrd="0" parTransId="{F7733A11-950D-4B5A-9DD4-FA4B48AD7763}" sibTransId="{59D6F55D-14B1-44AE-8245-932EEA6069DC}"/>
    <dgm:cxn modelId="{DA7DD79E-A57E-44D4-8CCD-6C5D79FCE93C}" type="presOf" srcId="{CC45F087-6C5E-4FB3-9B8E-585B5EE0D67E}" destId="{52B8227F-9BBA-454B-A177-B1349E0DB3A6}" srcOrd="0" destOrd="0" presId="urn:microsoft.com/office/officeart/2005/8/layout/list1"/>
    <dgm:cxn modelId="{E07E00AA-E1AA-4F48-BA8F-D98025DA8DAC}" srcId="{2E1A0B40-B9AE-4EEB-876B-78E17101ADB4}" destId="{8C4A9066-6946-443E-B2A5-55F97998B956}" srcOrd="4" destOrd="0" parTransId="{132F65A3-B046-44E0-8CFA-87190B716D1A}" sibTransId="{65E8C032-0101-4C7B-B0FA-487B9142F70C}"/>
    <dgm:cxn modelId="{D63BA1B5-D6AD-42ED-9563-F2CB8FC95113}" srcId="{D9003E7F-9DCF-40C4-928D-203C8CC31483}" destId="{03E2D675-DE09-4863-A306-633EF771B365}" srcOrd="0" destOrd="0" parTransId="{9B45B707-C074-4174-A799-5A3507455DAC}" sibTransId="{88DE946C-B389-45E8-A96D-D98847E8E327}"/>
    <dgm:cxn modelId="{72460CC3-06B8-4836-A708-4E5BE88D2466}" type="presOf" srcId="{F6C55E78-5950-4026-9AC9-25B3DD46DE03}" destId="{A3A5E096-8947-4319-A03B-2BF4BD70F777}" srcOrd="1" destOrd="0" presId="urn:microsoft.com/office/officeart/2005/8/layout/list1"/>
    <dgm:cxn modelId="{F4BE5DD4-137B-48DC-89D2-888F175DB258}" type="presOf" srcId="{8C386080-EFC7-403C-BD6B-52E5438490C1}" destId="{0DC989EA-9E6A-4DEE-899B-656168D0A63C}" srcOrd="0" destOrd="0" presId="urn:microsoft.com/office/officeart/2005/8/layout/list1"/>
    <dgm:cxn modelId="{4E78D1DA-96ED-43F0-81F0-E499FC1ED417}" type="presOf" srcId="{F6C55E78-5950-4026-9AC9-25B3DD46DE03}" destId="{80EC2A59-3985-4095-BB51-DD2318EA649A}" srcOrd="0" destOrd="0" presId="urn:microsoft.com/office/officeart/2005/8/layout/list1"/>
    <dgm:cxn modelId="{A19A61DB-79E2-469A-A855-056EC191ABD0}" srcId="{E4BBF99F-E496-4EC9-A23B-3DD14D777460}" destId="{CC45F087-6C5E-4FB3-9B8E-585B5EE0D67E}" srcOrd="0" destOrd="0" parTransId="{13B49E97-B74D-4E99-9657-921393F99814}" sibTransId="{EB617B36-CDC2-43D2-8D6F-00EA39679616}"/>
    <dgm:cxn modelId="{7B2928E7-CF42-441F-AA41-F2387B5F0C99}" srcId="{2E1A0B40-B9AE-4EEB-876B-78E17101ADB4}" destId="{E4BBF99F-E496-4EC9-A23B-3DD14D777460}" srcOrd="0" destOrd="0" parTransId="{1005F067-4F61-4A4B-AAB6-34F00CED8630}" sibTransId="{23B5A879-6259-4F84-9450-BAD71199CD7D}"/>
    <dgm:cxn modelId="{C4FD80E7-5C01-44B9-9B2E-69C4CB879E4D}" type="presOf" srcId="{2E1A0B40-B9AE-4EEB-876B-78E17101ADB4}" destId="{DE0567B4-1778-4621-8AC8-14E686B4AAC1}" srcOrd="0" destOrd="0" presId="urn:microsoft.com/office/officeart/2005/8/layout/list1"/>
    <dgm:cxn modelId="{29737FF8-5A43-472C-91C1-C9B5BF654804}" type="presOf" srcId="{03E2D675-DE09-4863-A306-633EF771B365}" destId="{E3CADBA7-15DD-4449-98DD-8EE6F3410229}" srcOrd="0" destOrd="0" presId="urn:microsoft.com/office/officeart/2005/8/layout/list1"/>
    <dgm:cxn modelId="{9F7A05FD-FC02-4E80-A490-C411012BDA00}" type="presOf" srcId="{D9003E7F-9DCF-40C4-928D-203C8CC31483}" destId="{743016E0-C4B1-4193-8D3C-E89D17D9F356}" srcOrd="1" destOrd="0" presId="urn:microsoft.com/office/officeart/2005/8/layout/list1"/>
    <dgm:cxn modelId="{8F37D30A-CB61-4C3B-8B85-3FACAD0EBE91}" type="presParOf" srcId="{DE0567B4-1778-4621-8AC8-14E686B4AAC1}" destId="{CF453D57-7AD2-4734-8238-E83238404C12}" srcOrd="0" destOrd="0" presId="urn:microsoft.com/office/officeart/2005/8/layout/list1"/>
    <dgm:cxn modelId="{BDE633BD-3E43-45EE-80A2-7D55AA8AC5B1}" type="presParOf" srcId="{CF453D57-7AD2-4734-8238-E83238404C12}" destId="{AF3A71AD-8ACB-48A3-B313-08F9CC88565E}" srcOrd="0" destOrd="0" presId="urn:microsoft.com/office/officeart/2005/8/layout/list1"/>
    <dgm:cxn modelId="{AC1FF948-AA0D-4A0F-AF17-B97E06ED0FFA}" type="presParOf" srcId="{CF453D57-7AD2-4734-8238-E83238404C12}" destId="{F5AE645F-5F4C-41AF-ABE9-F3482F2D8B11}" srcOrd="1" destOrd="0" presId="urn:microsoft.com/office/officeart/2005/8/layout/list1"/>
    <dgm:cxn modelId="{29643A47-9422-423D-9560-AA5A5C42D2CF}" type="presParOf" srcId="{DE0567B4-1778-4621-8AC8-14E686B4AAC1}" destId="{23893951-5E81-47B3-BFBE-24123D4ABC13}" srcOrd="1" destOrd="0" presId="urn:microsoft.com/office/officeart/2005/8/layout/list1"/>
    <dgm:cxn modelId="{52C6F187-FE2E-4D2A-8657-5DFC075E238E}" type="presParOf" srcId="{DE0567B4-1778-4621-8AC8-14E686B4AAC1}" destId="{52B8227F-9BBA-454B-A177-B1349E0DB3A6}" srcOrd="2" destOrd="0" presId="urn:microsoft.com/office/officeart/2005/8/layout/list1"/>
    <dgm:cxn modelId="{4857D1AF-6BE7-43CB-97DB-1091CACF46F9}" type="presParOf" srcId="{DE0567B4-1778-4621-8AC8-14E686B4AAC1}" destId="{5A5CCAAE-A1CC-4D87-889E-8E6CDF2C23CC}" srcOrd="3" destOrd="0" presId="urn:microsoft.com/office/officeart/2005/8/layout/list1"/>
    <dgm:cxn modelId="{57797C43-D19C-40AA-AE57-AB3326F61B8E}" type="presParOf" srcId="{DE0567B4-1778-4621-8AC8-14E686B4AAC1}" destId="{D4032E86-1153-4255-9533-21C05B778683}" srcOrd="4" destOrd="0" presId="urn:microsoft.com/office/officeart/2005/8/layout/list1"/>
    <dgm:cxn modelId="{9C51432E-4EC4-4E91-902C-4A5A26D765E5}" type="presParOf" srcId="{D4032E86-1153-4255-9533-21C05B778683}" destId="{80EC2A59-3985-4095-BB51-DD2318EA649A}" srcOrd="0" destOrd="0" presId="urn:microsoft.com/office/officeart/2005/8/layout/list1"/>
    <dgm:cxn modelId="{5E1C9B17-97F5-4C21-9F74-890B510E028C}" type="presParOf" srcId="{D4032E86-1153-4255-9533-21C05B778683}" destId="{A3A5E096-8947-4319-A03B-2BF4BD70F777}" srcOrd="1" destOrd="0" presId="urn:microsoft.com/office/officeart/2005/8/layout/list1"/>
    <dgm:cxn modelId="{9FB353A1-EDC8-4149-A75B-4EF35F9C8304}" type="presParOf" srcId="{DE0567B4-1778-4621-8AC8-14E686B4AAC1}" destId="{3B94C5ED-710A-440A-9608-C62D27289ED5}" srcOrd="5" destOrd="0" presId="urn:microsoft.com/office/officeart/2005/8/layout/list1"/>
    <dgm:cxn modelId="{0D729BD6-9948-4102-88D2-76DD56940B83}" type="presParOf" srcId="{DE0567B4-1778-4621-8AC8-14E686B4AAC1}" destId="{FD11D978-1B46-4690-AC33-2607A69E0430}" srcOrd="6" destOrd="0" presId="urn:microsoft.com/office/officeart/2005/8/layout/list1"/>
    <dgm:cxn modelId="{51AD8696-434C-4EB9-913B-EB431B8C2BF3}" type="presParOf" srcId="{DE0567B4-1778-4621-8AC8-14E686B4AAC1}" destId="{15448545-849D-42F9-8BD9-59DCF227C5EE}" srcOrd="7" destOrd="0" presId="urn:microsoft.com/office/officeart/2005/8/layout/list1"/>
    <dgm:cxn modelId="{2370DD46-7B3E-4BC4-AF9F-EAA7B976282D}" type="presParOf" srcId="{DE0567B4-1778-4621-8AC8-14E686B4AAC1}" destId="{C4CEC07A-C369-46A4-B421-7807BAAA7B0C}" srcOrd="8" destOrd="0" presId="urn:microsoft.com/office/officeart/2005/8/layout/list1"/>
    <dgm:cxn modelId="{BE69AC28-F947-435D-BC25-B38564BC784A}" type="presParOf" srcId="{C4CEC07A-C369-46A4-B421-7807BAAA7B0C}" destId="{0DC989EA-9E6A-4DEE-899B-656168D0A63C}" srcOrd="0" destOrd="0" presId="urn:microsoft.com/office/officeart/2005/8/layout/list1"/>
    <dgm:cxn modelId="{4DFD169E-F58D-4219-88B1-9BEEEA991D7A}" type="presParOf" srcId="{C4CEC07A-C369-46A4-B421-7807BAAA7B0C}" destId="{A6D28410-2009-4AC8-806F-E48C1262E929}" srcOrd="1" destOrd="0" presId="urn:microsoft.com/office/officeart/2005/8/layout/list1"/>
    <dgm:cxn modelId="{DF06FCA9-F5E8-44A6-9A7A-3D75A6F3F062}" type="presParOf" srcId="{DE0567B4-1778-4621-8AC8-14E686B4AAC1}" destId="{2786419A-35DE-4DD0-B471-9F04F2C3D1F2}" srcOrd="9" destOrd="0" presId="urn:microsoft.com/office/officeart/2005/8/layout/list1"/>
    <dgm:cxn modelId="{8FE8E20A-3A3A-43C7-BC9F-DAC5679F22FD}" type="presParOf" srcId="{DE0567B4-1778-4621-8AC8-14E686B4AAC1}" destId="{678887DF-014E-4219-9ACF-EC2D5755FACC}" srcOrd="10" destOrd="0" presId="urn:microsoft.com/office/officeart/2005/8/layout/list1"/>
    <dgm:cxn modelId="{EAE4C658-D616-411D-AAD5-BB6EEB201231}" type="presParOf" srcId="{DE0567B4-1778-4621-8AC8-14E686B4AAC1}" destId="{D03C57BC-8260-4BEB-BADD-30C81EA60D6A}" srcOrd="11" destOrd="0" presId="urn:microsoft.com/office/officeart/2005/8/layout/list1"/>
    <dgm:cxn modelId="{D71EEDC2-9EDD-4DB7-84CA-9A26DF21860D}" type="presParOf" srcId="{DE0567B4-1778-4621-8AC8-14E686B4AAC1}" destId="{85DFD44E-AC53-461C-961A-6328CDD48D18}" srcOrd="12" destOrd="0" presId="urn:microsoft.com/office/officeart/2005/8/layout/list1"/>
    <dgm:cxn modelId="{ED1B6C87-25F9-4784-BAC2-AC34F937ACDB}" type="presParOf" srcId="{85DFD44E-AC53-461C-961A-6328CDD48D18}" destId="{0699E058-3B44-472A-9B0F-B1B902EF1755}" srcOrd="0" destOrd="0" presId="urn:microsoft.com/office/officeart/2005/8/layout/list1"/>
    <dgm:cxn modelId="{F7E9A7C3-4035-4FA4-96CB-9BF1E6C543D4}" type="presParOf" srcId="{85DFD44E-AC53-461C-961A-6328CDD48D18}" destId="{743016E0-C4B1-4193-8D3C-E89D17D9F356}" srcOrd="1" destOrd="0" presId="urn:microsoft.com/office/officeart/2005/8/layout/list1"/>
    <dgm:cxn modelId="{17707AB1-EA07-432A-9377-4D36A0885331}" type="presParOf" srcId="{DE0567B4-1778-4621-8AC8-14E686B4AAC1}" destId="{801707F8-7589-42FB-BBC0-801BF12EE0FF}" srcOrd="13" destOrd="0" presId="urn:microsoft.com/office/officeart/2005/8/layout/list1"/>
    <dgm:cxn modelId="{652A8A87-C89E-4949-B5B3-1A46DA3AAB8F}" type="presParOf" srcId="{DE0567B4-1778-4621-8AC8-14E686B4AAC1}" destId="{E3CADBA7-15DD-4449-98DD-8EE6F3410229}" srcOrd="14" destOrd="0" presId="urn:microsoft.com/office/officeart/2005/8/layout/list1"/>
    <dgm:cxn modelId="{B8A1D7B0-616C-45A4-83DF-011AFA8A4FBF}" type="presParOf" srcId="{DE0567B4-1778-4621-8AC8-14E686B4AAC1}" destId="{F26C2D33-128C-4D30-90B4-A9FC05A41B89}" srcOrd="15" destOrd="0" presId="urn:microsoft.com/office/officeart/2005/8/layout/list1"/>
    <dgm:cxn modelId="{4316D05D-A563-44EE-BADE-4CAB27784B0A}" type="presParOf" srcId="{DE0567B4-1778-4621-8AC8-14E686B4AAC1}" destId="{9F0F09CA-E80F-4B83-9825-AB569B4EA375}" srcOrd="16" destOrd="0" presId="urn:microsoft.com/office/officeart/2005/8/layout/list1"/>
    <dgm:cxn modelId="{C0088BF7-AE6F-473E-A171-88550605B9BA}" type="presParOf" srcId="{9F0F09CA-E80F-4B83-9825-AB569B4EA375}" destId="{53E8D115-DDE0-40C6-B1C0-9DD489892159}" srcOrd="0" destOrd="0" presId="urn:microsoft.com/office/officeart/2005/8/layout/list1"/>
    <dgm:cxn modelId="{7F168E4E-C14E-4652-A534-8FB9877E665D}" type="presParOf" srcId="{9F0F09CA-E80F-4B83-9825-AB569B4EA375}" destId="{5EA30B15-7DB8-4E17-A42E-D6C6B3BB8A77}" srcOrd="1" destOrd="0" presId="urn:microsoft.com/office/officeart/2005/8/layout/list1"/>
    <dgm:cxn modelId="{AA7D01BF-6A22-47D1-9B30-C3A510BE482D}" type="presParOf" srcId="{DE0567B4-1778-4621-8AC8-14E686B4AAC1}" destId="{9CACC2A6-DCB5-4D8C-AFDB-CC6F71881266}" srcOrd="17" destOrd="0" presId="urn:microsoft.com/office/officeart/2005/8/layout/list1"/>
    <dgm:cxn modelId="{13F75597-371A-42F5-9252-C5148BCF224F}" type="presParOf" srcId="{DE0567B4-1778-4621-8AC8-14E686B4AAC1}" destId="{AC1F35E6-54E9-43F8-A99B-9BF931B21DD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4F0A0-A21C-4980-B243-610D3FFCE78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E7A60-C1C6-4CFA-A3DA-BA302A722CDD}">
      <dgm:prSet/>
      <dgm:spPr/>
      <dgm:t>
        <a:bodyPr/>
        <a:lstStyle/>
        <a:p>
          <a:r>
            <a:rPr lang="en-US" dirty="0"/>
            <a:t>Class  	Precision    recall  f1-score   support</a:t>
          </a:r>
        </a:p>
      </dgm:t>
    </dgm:pt>
    <dgm:pt modelId="{070E1BB0-F65A-44DD-A5EB-87262E15A5F9}" type="parTrans" cxnId="{693F11D7-84DC-4FA5-B147-634F7969557D}">
      <dgm:prSet/>
      <dgm:spPr/>
      <dgm:t>
        <a:bodyPr/>
        <a:lstStyle/>
        <a:p>
          <a:endParaRPr lang="en-US"/>
        </a:p>
      </dgm:t>
    </dgm:pt>
    <dgm:pt modelId="{94DB7EEC-F601-4E08-97C0-85611D9C9569}" type="sibTrans" cxnId="{693F11D7-84DC-4FA5-B147-634F7969557D}">
      <dgm:prSet/>
      <dgm:spPr/>
      <dgm:t>
        <a:bodyPr/>
        <a:lstStyle/>
        <a:p>
          <a:endParaRPr lang="en-US"/>
        </a:p>
      </dgm:t>
    </dgm:pt>
    <dgm:pt modelId="{CBF458C4-B3A8-45C4-917A-DF4FE4EFF220}">
      <dgm:prSet/>
      <dgm:spPr/>
      <dgm:t>
        <a:bodyPr/>
        <a:lstStyle/>
        <a:p>
          <a:r>
            <a:rPr lang="en-US" dirty="0"/>
            <a:t>   0          0.92           0.60      0.73       171</a:t>
          </a:r>
        </a:p>
      </dgm:t>
    </dgm:pt>
    <dgm:pt modelId="{8D9CEDB6-9B9D-4D5A-9280-0E6605C2A369}" type="parTrans" cxnId="{C546865D-36A9-4473-9B60-A8B3C029A297}">
      <dgm:prSet/>
      <dgm:spPr/>
      <dgm:t>
        <a:bodyPr/>
        <a:lstStyle/>
        <a:p>
          <a:endParaRPr lang="en-US"/>
        </a:p>
      </dgm:t>
    </dgm:pt>
    <dgm:pt modelId="{D73AF5C7-4D8A-44E5-9999-AA5AB265B1F0}" type="sibTrans" cxnId="{C546865D-36A9-4473-9B60-A8B3C029A297}">
      <dgm:prSet/>
      <dgm:spPr/>
      <dgm:t>
        <a:bodyPr/>
        <a:lstStyle/>
        <a:p>
          <a:endParaRPr lang="en-US"/>
        </a:p>
      </dgm:t>
    </dgm:pt>
    <dgm:pt modelId="{44B9A113-2E07-4F6F-B6AC-3AC70F144F26}">
      <dgm:prSet/>
      <dgm:spPr/>
      <dgm:t>
        <a:bodyPr/>
        <a:lstStyle/>
        <a:p>
          <a:r>
            <a:rPr lang="en-US" dirty="0"/>
            <a:t>   1          0.37           0.54      0.44        79</a:t>
          </a:r>
        </a:p>
      </dgm:t>
    </dgm:pt>
    <dgm:pt modelId="{719E5BBF-941D-4FC3-B689-AA8BDC1F543C}" type="parTrans" cxnId="{B8C18FDA-FAB6-4C7C-A362-6037F4770F05}">
      <dgm:prSet/>
      <dgm:spPr/>
      <dgm:t>
        <a:bodyPr/>
        <a:lstStyle/>
        <a:p>
          <a:endParaRPr lang="en-US"/>
        </a:p>
      </dgm:t>
    </dgm:pt>
    <dgm:pt modelId="{9E6634C3-62D4-4628-836C-FD5E9D4B9771}" type="sibTrans" cxnId="{B8C18FDA-FAB6-4C7C-A362-6037F4770F05}">
      <dgm:prSet/>
      <dgm:spPr/>
      <dgm:t>
        <a:bodyPr/>
        <a:lstStyle/>
        <a:p>
          <a:endParaRPr lang="en-US"/>
        </a:p>
      </dgm:t>
    </dgm:pt>
    <dgm:pt modelId="{C79AFB4C-9E59-4987-9213-5434C831228F}">
      <dgm:prSet/>
      <dgm:spPr/>
      <dgm:t>
        <a:bodyPr/>
        <a:lstStyle/>
        <a:p>
          <a:r>
            <a:rPr lang="en-US" dirty="0"/>
            <a:t>   2          0.62           0.76      0.69       114</a:t>
          </a:r>
        </a:p>
      </dgm:t>
    </dgm:pt>
    <dgm:pt modelId="{E12699DA-E783-42ED-9445-3A4EED7E4C8B}" type="parTrans" cxnId="{F8AD848C-5DBC-444E-A7CC-E76FB360F9D0}">
      <dgm:prSet/>
      <dgm:spPr/>
      <dgm:t>
        <a:bodyPr/>
        <a:lstStyle/>
        <a:p>
          <a:endParaRPr lang="en-US"/>
        </a:p>
      </dgm:t>
    </dgm:pt>
    <dgm:pt modelId="{D41A5A13-C818-488A-8620-8F358F823078}" type="sibTrans" cxnId="{F8AD848C-5DBC-444E-A7CC-E76FB360F9D0}">
      <dgm:prSet/>
      <dgm:spPr/>
      <dgm:t>
        <a:bodyPr/>
        <a:lstStyle/>
        <a:p>
          <a:endParaRPr lang="en-US"/>
        </a:p>
      </dgm:t>
    </dgm:pt>
    <dgm:pt modelId="{BCC0C847-CB5B-43A0-BF6C-460A177A0790}">
      <dgm:prSet/>
      <dgm:spPr/>
      <dgm:t>
        <a:bodyPr/>
        <a:lstStyle/>
        <a:p>
          <a:r>
            <a:rPr lang="en-US" dirty="0"/>
            <a:t>   3          0.56           0.72      0.63        97</a:t>
          </a:r>
        </a:p>
      </dgm:t>
    </dgm:pt>
    <dgm:pt modelId="{61B24985-D194-4889-8BC4-06ABED130459}" type="parTrans" cxnId="{825EF3E1-B9D4-4245-B397-B6293AA18CD2}">
      <dgm:prSet/>
      <dgm:spPr/>
      <dgm:t>
        <a:bodyPr/>
        <a:lstStyle/>
        <a:p>
          <a:endParaRPr lang="en-US"/>
        </a:p>
      </dgm:t>
    </dgm:pt>
    <dgm:pt modelId="{4E725BB6-4103-49B4-9F79-425F25DEF4CA}" type="sibTrans" cxnId="{825EF3E1-B9D4-4245-B397-B6293AA18CD2}">
      <dgm:prSet/>
      <dgm:spPr/>
      <dgm:t>
        <a:bodyPr/>
        <a:lstStyle/>
        <a:p>
          <a:endParaRPr lang="en-US"/>
        </a:p>
      </dgm:t>
    </dgm:pt>
    <dgm:pt modelId="{39A77670-A608-4563-A370-C42C7E630EC4}">
      <dgm:prSet/>
      <dgm:spPr/>
      <dgm:t>
        <a:bodyPr/>
        <a:lstStyle/>
        <a:p>
          <a:r>
            <a:rPr lang="en-US" dirty="0"/>
            <a:t>   4          0.40          0.46      0.43       116</a:t>
          </a:r>
        </a:p>
      </dgm:t>
    </dgm:pt>
    <dgm:pt modelId="{E5DC8030-BA15-46B5-AA4F-98BA8A98F83B}" type="parTrans" cxnId="{4D5344BE-35BA-480E-B9D6-390B47740DF7}">
      <dgm:prSet/>
      <dgm:spPr/>
      <dgm:t>
        <a:bodyPr/>
        <a:lstStyle/>
        <a:p>
          <a:endParaRPr lang="en-US"/>
        </a:p>
      </dgm:t>
    </dgm:pt>
    <dgm:pt modelId="{EDBCB0A0-6F72-4663-B11C-9512DAD19047}" type="sibTrans" cxnId="{4D5344BE-35BA-480E-B9D6-390B47740DF7}">
      <dgm:prSet/>
      <dgm:spPr/>
      <dgm:t>
        <a:bodyPr/>
        <a:lstStyle/>
        <a:p>
          <a:endParaRPr lang="en-US"/>
        </a:p>
      </dgm:t>
    </dgm:pt>
    <dgm:pt modelId="{0AA64886-0838-43F2-9002-5433E0F7D329}">
      <dgm:prSet/>
      <dgm:spPr/>
      <dgm:t>
        <a:bodyPr/>
        <a:lstStyle/>
        <a:p>
          <a:r>
            <a:rPr lang="en-US" dirty="0"/>
            <a:t>   5          0.84          0.70      0.77        44</a:t>
          </a:r>
        </a:p>
      </dgm:t>
    </dgm:pt>
    <dgm:pt modelId="{F28E2278-47E0-4069-916B-A7C6ACCE9260}" type="parTrans" cxnId="{7F01599F-BA63-4615-9778-6BB23476FC39}">
      <dgm:prSet/>
      <dgm:spPr/>
      <dgm:t>
        <a:bodyPr/>
        <a:lstStyle/>
        <a:p>
          <a:endParaRPr lang="en-US"/>
        </a:p>
      </dgm:t>
    </dgm:pt>
    <dgm:pt modelId="{A6B72C26-9E7F-4277-A49B-2114E4A64BC7}" type="sibTrans" cxnId="{7F01599F-BA63-4615-9778-6BB23476FC39}">
      <dgm:prSet/>
      <dgm:spPr/>
      <dgm:t>
        <a:bodyPr/>
        <a:lstStyle/>
        <a:p>
          <a:endParaRPr lang="en-US"/>
        </a:p>
      </dgm:t>
    </dgm:pt>
    <dgm:pt modelId="{32B7451A-50A2-4A43-8968-446DDAF405F4}">
      <dgm:prSet/>
      <dgm:spPr/>
      <dgm:t>
        <a:bodyPr/>
        <a:lstStyle/>
        <a:p>
          <a:r>
            <a:rPr lang="en-US" dirty="0"/>
            <a:t>   6          0.78          0.71      0.74       136</a:t>
          </a:r>
        </a:p>
      </dgm:t>
    </dgm:pt>
    <dgm:pt modelId="{D6741FA1-15D2-4BBB-B63D-5B4B613B5C18}" type="parTrans" cxnId="{4C63730A-9A7F-4950-B1BB-6549977C62B0}">
      <dgm:prSet/>
      <dgm:spPr/>
      <dgm:t>
        <a:bodyPr/>
        <a:lstStyle/>
        <a:p>
          <a:endParaRPr lang="en-US"/>
        </a:p>
      </dgm:t>
    </dgm:pt>
    <dgm:pt modelId="{702AD4C3-A975-49B1-B158-44993B41FF01}" type="sibTrans" cxnId="{4C63730A-9A7F-4950-B1BB-6549977C62B0}">
      <dgm:prSet/>
      <dgm:spPr/>
      <dgm:t>
        <a:bodyPr/>
        <a:lstStyle/>
        <a:p>
          <a:endParaRPr lang="en-US"/>
        </a:p>
      </dgm:t>
    </dgm:pt>
    <dgm:pt modelId="{2F41A90E-693B-4668-B85E-F429E16D2527}">
      <dgm:prSet/>
      <dgm:spPr/>
      <dgm:t>
        <a:bodyPr/>
        <a:lstStyle/>
        <a:p>
          <a:r>
            <a:rPr lang="en-US" dirty="0"/>
            <a:t>   7          0.89          0.69      0.77       169</a:t>
          </a:r>
        </a:p>
      </dgm:t>
    </dgm:pt>
    <dgm:pt modelId="{4A21AB26-A09D-4505-A68F-746791F48E79}" type="parTrans" cxnId="{4E6E7B63-34B2-4CB8-9F4F-4F66C95E87EF}">
      <dgm:prSet/>
      <dgm:spPr/>
      <dgm:t>
        <a:bodyPr/>
        <a:lstStyle/>
        <a:p>
          <a:endParaRPr lang="en-US"/>
        </a:p>
      </dgm:t>
    </dgm:pt>
    <dgm:pt modelId="{3D7B6EA4-8783-453C-945E-033613417396}" type="sibTrans" cxnId="{4E6E7B63-34B2-4CB8-9F4F-4F66C95E87EF}">
      <dgm:prSet/>
      <dgm:spPr/>
      <dgm:t>
        <a:bodyPr/>
        <a:lstStyle/>
        <a:p>
          <a:endParaRPr lang="en-US"/>
        </a:p>
      </dgm:t>
    </dgm:pt>
    <dgm:pt modelId="{D17F7CF4-F71A-4588-8D78-7C31C4DFD23C}">
      <dgm:prSet/>
      <dgm:spPr/>
      <dgm:t>
        <a:bodyPr/>
        <a:lstStyle/>
        <a:p>
          <a:r>
            <a:rPr lang="en-US" dirty="0"/>
            <a:t>   8          0.75          0.84      0.79        97</a:t>
          </a:r>
        </a:p>
      </dgm:t>
    </dgm:pt>
    <dgm:pt modelId="{653E0810-610D-48B2-AA1C-6EC1AA8E2A01}" type="parTrans" cxnId="{71153E79-242A-4D12-8C12-F7F1294A35EC}">
      <dgm:prSet/>
      <dgm:spPr/>
      <dgm:t>
        <a:bodyPr/>
        <a:lstStyle/>
        <a:p>
          <a:endParaRPr lang="en-US"/>
        </a:p>
      </dgm:t>
    </dgm:pt>
    <dgm:pt modelId="{BAE93642-4A56-4452-8598-1619E8B6FA48}" type="sibTrans" cxnId="{71153E79-242A-4D12-8C12-F7F1294A35EC}">
      <dgm:prSet/>
      <dgm:spPr/>
      <dgm:t>
        <a:bodyPr/>
        <a:lstStyle/>
        <a:p>
          <a:endParaRPr lang="en-US"/>
        </a:p>
      </dgm:t>
    </dgm:pt>
    <dgm:pt modelId="{10AA9173-2E62-478E-8A1F-4C54B4FF7D3E}">
      <dgm:prSet/>
      <dgm:spPr/>
      <dgm:t>
        <a:bodyPr/>
        <a:lstStyle/>
        <a:p>
          <a:r>
            <a:rPr lang="en-US" dirty="0"/>
            <a:t>   9          0.79          0.78      0.79        64</a:t>
          </a:r>
        </a:p>
      </dgm:t>
    </dgm:pt>
    <dgm:pt modelId="{26DCD0FC-D420-4863-864F-A7D2AB56AF85}" type="parTrans" cxnId="{22D8010C-9DE5-4151-AA70-78C228688DE1}">
      <dgm:prSet/>
      <dgm:spPr/>
      <dgm:t>
        <a:bodyPr/>
        <a:lstStyle/>
        <a:p>
          <a:endParaRPr lang="en-US"/>
        </a:p>
      </dgm:t>
    </dgm:pt>
    <dgm:pt modelId="{70BEF4E3-B3CD-49D5-8E13-F23FEDE98626}" type="sibTrans" cxnId="{22D8010C-9DE5-4151-AA70-78C228688DE1}">
      <dgm:prSet/>
      <dgm:spPr/>
      <dgm:t>
        <a:bodyPr/>
        <a:lstStyle/>
        <a:p>
          <a:endParaRPr lang="en-US"/>
        </a:p>
      </dgm:t>
    </dgm:pt>
    <dgm:pt modelId="{34692B8D-6544-417A-83D1-9868A0E7CCAC}" type="pres">
      <dgm:prSet presAssocID="{D254F0A0-A21C-4980-B243-610D3FFCE780}" presName="linear" presStyleCnt="0">
        <dgm:presLayoutVars>
          <dgm:animLvl val="lvl"/>
          <dgm:resizeHandles val="exact"/>
        </dgm:presLayoutVars>
      </dgm:prSet>
      <dgm:spPr/>
    </dgm:pt>
    <dgm:pt modelId="{5848329B-8E84-4304-BFDA-5A264A18C30D}" type="pres">
      <dgm:prSet presAssocID="{B90E7A60-C1C6-4CFA-A3DA-BA302A722CD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8FD6F26A-8938-4CF1-A5AC-E99450E8C833}" type="pres">
      <dgm:prSet presAssocID="{94DB7EEC-F601-4E08-97C0-85611D9C9569}" presName="spacer" presStyleCnt="0"/>
      <dgm:spPr/>
    </dgm:pt>
    <dgm:pt modelId="{EAB16C75-DDEA-4E79-A8D2-69247BE1B4B2}" type="pres">
      <dgm:prSet presAssocID="{CBF458C4-B3A8-45C4-917A-DF4FE4EFF22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CF8B00C7-F10C-4510-8AB9-C63F1317CF22}" type="pres">
      <dgm:prSet presAssocID="{D73AF5C7-4D8A-44E5-9999-AA5AB265B1F0}" presName="spacer" presStyleCnt="0"/>
      <dgm:spPr/>
    </dgm:pt>
    <dgm:pt modelId="{1D7B47E7-B8C0-43C0-8B1F-0902C4F71F03}" type="pres">
      <dgm:prSet presAssocID="{44B9A113-2E07-4F6F-B6AC-3AC70F144F2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81EFF37-3B44-4496-B4FB-22980086A443}" type="pres">
      <dgm:prSet presAssocID="{9E6634C3-62D4-4628-836C-FD5E9D4B9771}" presName="spacer" presStyleCnt="0"/>
      <dgm:spPr/>
    </dgm:pt>
    <dgm:pt modelId="{DED804CB-7099-42F1-BF79-7758F650AD6B}" type="pres">
      <dgm:prSet presAssocID="{C79AFB4C-9E59-4987-9213-5434C831228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FA12C9C-A49E-49AC-8703-D162A15514CB}" type="pres">
      <dgm:prSet presAssocID="{D41A5A13-C818-488A-8620-8F358F823078}" presName="spacer" presStyleCnt="0"/>
      <dgm:spPr/>
    </dgm:pt>
    <dgm:pt modelId="{955494AA-7C29-4D22-A34F-36180613E9A9}" type="pres">
      <dgm:prSet presAssocID="{BCC0C847-CB5B-43A0-BF6C-460A177A079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2EF1CA15-EBDE-4891-A507-BE70D6134EFF}" type="pres">
      <dgm:prSet presAssocID="{4E725BB6-4103-49B4-9F79-425F25DEF4CA}" presName="spacer" presStyleCnt="0"/>
      <dgm:spPr/>
    </dgm:pt>
    <dgm:pt modelId="{4FEA11D9-9853-49BA-99CB-D35B45D7D84D}" type="pres">
      <dgm:prSet presAssocID="{39A77670-A608-4563-A370-C42C7E630EC4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E09778F-529E-41D3-B7B6-6D3C7A4B390E}" type="pres">
      <dgm:prSet presAssocID="{EDBCB0A0-6F72-4663-B11C-9512DAD19047}" presName="spacer" presStyleCnt="0"/>
      <dgm:spPr/>
    </dgm:pt>
    <dgm:pt modelId="{D28EE4CC-80C8-41B9-8085-2A9D63D8A14D}" type="pres">
      <dgm:prSet presAssocID="{0AA64886-0838-43F2-9002-5433E0F7D329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0F08F428-5D54-48EC-B002-11D07CE559FB}" type="pres">
      <dgm:prSet presAssocID="{A6B72C26-9E7F-4277-A49B-2114E4A64BC7}" presName="spacer" presStyleCnt="0"/>
      <dgm:spPr/>
    </dgm:pt>
    <dgm:pt modelId="{05C009D6-9025-4CA4-9808-BAD1A30B84C5}" type="pres">
      <dgm:prSet presAssocID="{32B7451A-50A2-4A43-8968-446DDAF405F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C9B56A1D-C960-49CF-983A-36C48BCFFC43}" type="pres">
      <dgm:prSet presAssocID="{702AD4C3-A975-49B1-B158-44993B41FF01}" presName="spacer" presStyleCnt="0"/>
      <dgm:spPr/>
    </dgm:pt>
    <dgm:pt modelId="{BB9F100B-DFF4-4DA6-A4BD-2798DA097907}" type="pres">
      <dgm:prSet presAssocID="{2F41A90E-693B-4668-B85E-F429E16D2527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F91466F-9FEC-4C6A-8FFC-2DA76A03963F}" type="pres">
      <dgm:prSet presAssocID="{3D7B6EA4-8783-453C-945E-033613417396}" presName="spacer" presStyleCnt="0"/>
      <dgm:spPr/>
    </dgm:pt>
    <dgm:pt modelId="{C105B2E8-5A2F-4869-BDE8-D63529CB66E6}" type="pres">
      <dgm:prSet presAssocID="{D17F7CF4-F71A-4588-8D78-7C31C4DFD23C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92772F50-131A-46A3-AB21-D7D23A6DA57D}" type="pres">
      <dgm:prSet presAssocID="{BAE93642-4A56-4452-8598-1619E8B6FA48}" presName="spacer" presStyleCnt="0"/>
      <dgm:spPr/>
    </dgm:pt>
    <dgm:pt modelId="{6BFCEB2A-5176-4FA6-AB17-639A93A359FF}" type="pres">
      <dgm:prSet presAssocID="{10AA9173-2E62-478E-8A1F-4C54B4FF7D3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4C63730A-9A7F-4950-B1BB-6549977C62B0}" srcId="{D254F0A0-A21C-4980-B243-610D3FFCE780}" destId="{32B7451A-50A2-4A43-8968-446DDAF405F4}" srcOrd="7" destOrd="0" parTransId="{D6741FA1-15D2-4BBB-B63D-5B4B613B5C18}" sibTransId="{702AD4C3-A975-49B1-B158-44993B41FF01}"/>
    <dgm:cxn modelId="{22D8010C-9DE5-4151-AA70-78C228688DE1}" srcId="{D254F0A0-A21C-4980-B243-610D3FFCE780}" destId="{10AA9173-2E62-478E-8A1F-4C54B4FF7D3E}" srcOrd="10" destOrd="0" parTransId="{26DCD0FC-D420-4863-864F-A7D2AB56AF85}" sibTransId="{70BEF4E3-B3CD-49D5-8E13-F23FEDE98626}"/>
    <dgm:cxn modelId="{501E2F0C-A52C-42F9-ADF0-3F6B8FDDD9E9}" type="presOf" srcId="{BCC0C847-CB5B-43A0-BF6C-460A177A0790}" destId="{955494AA-7C29-4D22-A34F-36180613E9A9}" srcOrd="0" destOrd="0" presId="urn:microsoft.com/office/officeart/2005/8/layout/vList2"/>
    <dgm:cxn modelId="{DB64C128-85E0-4EE0-B12B-E4615113A019}" type="presOf" srcId="{44B9A113-2E07-4F6F-B6AC-3AC70F144F26}" destId="{1D7B47E7-B8C0-43C0-8B1F-0902C4F71F03}" srcOrd="0" destOrd="0" presId="urn:microsoft.com/office/officeart/2005/8/layout/vList2"/>
    <dgm:cxn modelId="{61FBEB37-CCDF-4474-9AF8-AF417A779285}" type="presOf" srcId="{D254F0A0-A21C-4980-B243-610D3FFCE780}" destId="{34692B8D-6544-417A-83D1-9868A0E7CCAC}" srcOrd="0" destOrd="0" presId="urn:microsoft.com/office/officeart/2005/8/layout/vList2"/>
    <dgm:cxn modelId="{C546865D-36A9-4473-9B60-A8B3C029A297}" srcId="{D254F0A0-A21C-4980-B243-610D3FFCE780}" destId="{CBF458C4-B3A8-45C4-917A-DF4FE4EFF220}" srcOrd="1" destOrd="0" parTransId="{8D9CEDB6-9B9D-4D5A-9280-0E6605C2A369}" sibTransId="{D73AF5C7-4D8A-44E5-9999-AA5AB265B1F0}"/>
    <dgm:cxn modelId="{6AD3BC5E-B8F1-4194-AF46-4D2BC3D8E11D}" type="presOf" srcId="{0AA64886-0838-43F2-9002-5433E0F7D329}" destId="{D28EE4CC-80C8-41B9-8085-2A9D63D8A14D}" srcOrd="0" destOrd="0" presId="urn:microsoft.com/office/officeart/2005/8/layout/vList2"/>
    <dgm:cxn modelId="{4E6E7B63-34B2-4CB8-9F4F-4F66C95E87EF}" srcId="{D254F0A0-A21C-4980-B243-610D3FFCE780}" destId="{2F41A90E-693B-4668-B85E-F429E16D2527}" srcOrd="8" destOrd="0" parTransId="{4A21AB26-A09D-4505-A68F-746791F48E79}" sibTransId="{3D7B6EA4-8783-453C-945E-033613417396}"/>
    <dgm:cxn modelId="{71153E79-242A-4D12-8C12-F7F1294A35EC}" srcId="{D254F0A0-A21C-4980-B243-610D3FFCE780}" destId="{D17F7CF4-F71A-4588-8D78-7C31C4DFD23C}" srcOrd="9" destOrd="0" parTransId="{653E0810-610D-48B2-AA1C-6EC1AA8E2A01}" sibTransId="{BAE93642-4A56-4452-8598-1619E8B6FA48}"/>
    <dgm:cxn modelId="{74EAFE84-FCE4-4433-9230-38532B70DC5F}" type="presOf" srcId="{10AA9173-2E62-478E-8A1F-4C54B4FF7D3E}" destId="{6BFCEB2A-5176-4FA6-AB17-639A93A359FF}" srcOrd="0" destOrd="0" presId="urn:microsoft.com/office/officeart/2005/8/layout/vList2"/>
    <dgm:cxn modelId="{F8AD848C-5DBC-444E-A7CC-E76FB360F9D0}" srcId="{D254F0A0-A21C-4980-B243-610D3FFCE780}" destId="{C79AFB4C-9E59-4987-9213-5434C831228F}" srcOrd="3" destOrd="0" parTransId="{E12699DA-E783-42ED-9445-3A4EED7E4C8B}" sibTransId="{D41A5A13-C818-488A-8620-8F358F823078}"/>
    <dgm:cxn modelId="{9858F991-5FC9-4EE5-82B5-2D419EB10A9C}" type="presOf" srcId="{CBF458C4-B3A8-45C4-917A-DF4FE4EFF220}" destId="{EAB16C75-DDEA-4E79-A8D2-69247BE1B4B2}" srcOrd="0" destOrd="0" presId="urn:microsoft.com/office/officeart/2005/8/layout/vList2"/>
    <dgm:cxn modelId="{DC682C9C-592E-452B-A4BA-FA8D8C6E2831}" type="presOf" srcId="{2F41A90E-693B-4668-B85E-F429E16D2527}" destId="{BB9F100B-DFF4-4DA6-A4BD-2798DA097907}" srcOrd="0" destOrd="0" presId="urn:microsoft.com/office/officeart/2005/8/layout/vList2"/>
    <dgm:cxn modelId="{7F01599F-BA63-4615-9778-6BB23476FC39}" srcId="{D254F0A0-A21C-4980-B243-610D3FFCE780}" destId="{0AA64886-0838-43F2-9002-5433E0F7D329}" srcOrd="6" destOrd="0" parTransId="{F28E2278-47E0-4069-916B-A7C6ACCE9260}" sibTransId="{A6B72C26-9E7F-4277-A49B-2114E4A64BC7}"/>
    <dgm:cxn modelId="{AB7421A2-0115-48B5-87AE-3A1D35FE1144}" type="presOf" srcId="{D17F7CF4-F71A-4588-8D78-7C31C4DFD23C}" destId="{C105B2E8-5A2F-4869-BDE8-D63529CB66E6}" srcOrd="0" destOrd="0" presId="urn:microsoft.com/office/officeart/2005/8/layout/vList2"/>
    <dgm:cxn modelId="{40938CA5-D3E3-465C-B3C2-9E48A9B7DFCE}" type="presOf" srcId="{B90E7A60-C1C6-4CFA-A3DA-BA302A722CDD}" destId="{5848329B-8E84-4304-BFDA-5A264A18C30D}" srcOrd="0" destOrd="0" presId="urn:microsoft.com/office/officeart/2005/8/layout/vList2"/>
    <dgm:cxn modelId="{8C6FFFB8-2D63-4940-B446-3C553177311A}" type="presOf" srcId="{39A77670-A608-4563-A370-C42C7E630EC4}" destId="{4FEA11D9-9853-49BA-99CB-D35B45D7D84D}" srcOrd="0" destOrd="0" presId="urn:microsoft.com/office/officeart/2005/8/layout/vList2"/>
    <dgm:cxn modelId="{4D5344BE-35BA-480E-B9D6-390B47740DF7}" srcId="{D254F0A0-A21C-4980-B243-610D3FFCE780}" destId="{39A77670-A608-4563-A370-C42C7E630EC4}" srcOrd="5" destOrd="0" parTransId="{E5DC8030-BA15-46B5-AA4F-98BA8A98F83B}" sibTransId="{EDBCB0A0-6F72-4663-B11C-9512DAD19047}"/>
    <dgm:cxn modelId="{0D2601D1-E998-4BA2-96D3-73D3BF3C8A33}" type="presOf" srcId="{C79AFB4C-9E59-4987-9213-5434C831228F}" destId="{DED804CB-7099-42F1-BF79-7758F650AD6B}" srcOrd="0" destOrd="0" presId="urn:microsoft.com/office/officeart/2005/8/layout/vList2"/>
    <dgm:cxn modelId="{693F11D7-84DC-4FA5-B147-634F7969557D}" srcId="{D254F0A0-A21C-4980-B243-610D3FFCE780}" destId="{B90E7A60-C1C6-4CFA-A3DA-BA302A722CDD}" srcOrd="0" destOrd="0" parTransId="{070E1BB0-F65A-44DD-A5EB-87262E15A5F9}" sibTransId="{94DB7EEC-F601-4E08-97C0-85611D9C9569}"/>
    <dgm:cxn modelId="{B8C18FDA-FAB6-4C7C-A362-6037F4770F05}" srcId="{D254F0A0-A21C-4980-B243-610D3FFCE780}" destId="{44B9A113-2E07-4F6F-B6AC-3AC70F144F26}" srcOrd="2" destOrd="0" parTransId="{719E5BBF-941D-4FC3-B689-AA8BDC1F543C}" sibTransId="{9E6634C3-62D4-4628-836C-FD5E9D4B9771}"/>
    <dgm:cxn modelId="{825EF3E1-B9D4-4245-B397-B6293AA18CD2}" srcId="{D254F0A0-A21C-4980-B243-610D3FFCE780}" destId="{BCC0C847-CB5B-43A0-BF6C-460A177A0790}" srcOrd="4" destOrd="0" parTransId="{61B24985-D194-4889-8BC4-06ABED130459}" sibTransId="{4E725BB6-4103-49B4-9F79-425F25DEF4CA}"/>
    <dgm:cxn modelId="{C9BF70FB-94C0-491D-9348-532C557A8699}" type="presOf" srcId="{32B7451A-50A2-4A43-8968-446DDAF405F4}" destId="{05C009D6-9025-4CA4-9808-BAD1A30B84C5}" srcOrd="0" destOrd="0" presId="urn:microsoft.com/office/officeart/2005/8/layout/vList2"/>
    <dgm:cxn modelId="{EFBD7BD6-9181-472A-BB61-AF6D568D5BAC}" type="presParOf" srcId="{34692B8D-6544-417A-83D1-9868A0E7CCAC}" destId="{5848329B-8E84-4304-BFDA-5A264A18C30D}" srcOrd="0" destOrd="0" presId="urn:microsoft.com/office/officeart/2005/8/layout/vList2"/>
    <dgm:cxn modelId="{7EC2D0D2-4F7B-456A-A41E-FD073C8601A6}" type="presParOf" srcId="{34692B8D-6544-417A-83D1-9868A0E7CCAC}" destId="{8FD6F26A-8938-4CF1-A5AC-E99450E8C833}" srcOrd="1" destOrd="0" presId="urn:microsoft.com/office/officeart/2005/8/layout/vList2"/>
    <dgm:cxn modelId="{6ECE9E0B-2CB4-49A3-938F-7BFF4CC10700}" type="presParOf" srcId="{34692B8D-6544-417A-83D1-9868A0E7CCAC}" destId="{EAB16C75-DDEA-4E79-A8D2-69247BE1B4B2}" srcOrd="2" destOrd="0" presId="urn:microsoft.com/office/officeart/2005/8/layout/vList2"/>
    <dgm:cxn modelId="{11F987F2-61C7-4335-B8D5-3E1A0BA101A5}" type="presParOf" srcId="{34692B8D-6544-417A-83D1-9868A0E7CCAC}" destId="{CF8B00C7-F10C-4510-8AB9-C63F1317CF22}" srcOrd="3" destOrd="0" presId="urn:microsoft.com/office/officeart/2005/8/layout/vList2"/>
    <dgm:cxn modelId="{7FE2C067-70C1-42FC-917C-DA9F31F362E1}" type="presParOf" srcId="{34692B8D-6544-417A-83D1-9868A0E7CCAC}" destId="{1D7B47E7-B8C0-43C0-8B1F-0902C4F71F03}" srcOrd="4" destOrd="0" presId="urn:microsoft.com/office/officeart/2005/8/layout/vList2"/>
    <dgm:cxn modelId="{5C3EB0B4-6A83-4002-A2F5-E284BFD7A46E}" type="presParOf" srcId="{34692B8D-6544-417A-83D1-9868A0E7CCAC}" destId="{981EFF37-3B44-4496-B4FB-22980086A443}" srcOrd="5" destOrd="0" presId="urn:microsoft.com/office/officeart/2005/8/layout/vList2"/>
    <dgm:cxn modelId="{1AFC9FD8-A092-45DC-A943-943F88CD0B94}" type="presParOf" srcId="{34692B8D-6544-417A-83D1-9868A0E7CCAC}" destId="{DED804CB-7099-42F1-BF79-7758F650AD6B}" srcOrd="6" destOrd="0" presId="urn:microsoft.com/office/officeart/2005/8/layout/vList2"/>
    <dgm:cxn modelId="{E06FCFE6-F573-47C4-BF2E-0DC9FC6DB0BD}" type="presParOf" srcId="{34692B8D-6544-417A-83D1-9868A0E7CCAC}" destId="{EFA12C9C-A49E-49AC-8703-D162A15514CB}" srcOrd="7" destOrd="0" presId="urn:microsoft.com/office/officeart/2005/8/layout/vList2"/>
    <dgm:cxn modelId="{64AF64C3-A433-4021-80B2-E618F7C878D9}" type="presParOf" srcId="{34692B8D-6544-417A-83D1-9868A0E7CCAC}" destId="{955494AA-7C29-4D22-A34F-36180613E9A9}" srcOrd="8" destOrd="0" presId="urn:microsoft.com/office/officeart/2005/8/layout/vList2"/>
    <dgm:cxn modelId="{C60F3A74-9679-4DE4-8DF2-664CB1E643E2}" type="presParOf" srcId="{34692B8D-6544-417A-83D1-9868A0E7CCAC}" destId="{2EF1CA15-EBDE-4891-A507-BE70D6134EFF}" srcOrd="9" destOrd="0" presId="urn:microsoft.com/office/officeart/2005/8/layout/vList2"/>
    <dgm:cxn modelId="{3BA12685-1F50-4E0F-AE38-573F3DE3267F}" type="presParOf" srcId="{34692B8D-6544-417A-83D1-9868A0E7CCAC}" destId="{4FEA11D9-9853-49BA-99CB-D35B45D7D84D}" srcOrd="10" destOrd="0" presId="urn:microsoft.com/office/officeart/2005/8/layout/vList2"/>
    <dgm:cxn modelId="{BE5AFDC4-2368-4C81-823F-F6AA0B2A5749}" type="presParOf" srcId="{34692B8D-6544-417A-83D1-9868A0E7CCAC}" destId="{BE09778F-529E-41D3-B7B6-6D3C7A4B390E}" srcOrd="11" destOrd="0" presId="urn:microsoft.com/office/officeart/2005/8/layout/vList2"/>
    <dgm:cxn modelId="{7831DC24-BCB1-4872-AD40-4E5B36CC8E9D}" type="presParOf" srcId="{34692B8D-6544-417A-83D1-9868A0E7CCAC}" destId="{D28EE4CC-80C8-41B9-8085-2A9D63D8A14D}" srcOrd="12" destOrd="0" presId="urn:microsoft.com/office/officeart/2005/8/layout/vList2"/>
    <dgm:cxn modelId="{41ACD817-8365-432E-99F2-15FE8D6B8C24}" type="presParOf" srcId="{34692B8D-6544-417A-83D1-9868A0E7CCAC}" destId="{0F08F428-5D54-48EC-B002-11D07CE559FB}" srcOrd="13" destOrd="0" presId="urn:microsoft.com/office/officeart/2005/8/layout/vList2"/>
    <dgm:cxn modelId="{EC56BF12-2D92-4C63-8115-FC2A82C5824F}" type="presParOf" srcId="{34692B8D-6544-417A-83D1-9868A0E7CCAC}" destId="{05C009D6-9025-4CA4-9808-BAD1A30B84C5}" srcOrd="14" destOrd="0" presId="urn:microsoft.com/office/officeart/2005/8/layout/vList2"/>
    <dgm:cxn modelId="{E69FF3E5-9887-4510-B5DB-546ADA8E9CD0}" type="presParOf" srcId="{34692B8D-6544-417A-83D1-9868A0E7CCAC}" destId="{C9B56A1D-C960-49CF-983A-36C48BCFFC43}" srcOrd="15" destOrd="0" presId="urn:microsoft.com/office/officeart/2005/8/layout/vList2"/>
    <dgm:cxn modelId="{17B865AA-FE30-4387-B39C-F94439AF4A31}" type="presParOf" srcId="{34692B8D-6544-417A-83D1-9868A0E7CCAC}" destId="{BB9F100B-DFF4-4DA6-A4BD-2798DA097907}" srcOrd="16" destOrd="0" presId="urn:microsoft.com/office/officeart/2005/8/layout/vList2"/>
    <dgm:cxn modelId="{CEE2F93B-5C6B-4F33-9342-49CF5281D7B4}" type="presParOf" srcId="{34692B8D-6544-417A-83D1-9868A0E7CCAC}" destId="{6F91466F-9FEC-4C6A-8FFC-2DA76A03963F}" srcOrd="17" destOrd="0" presId="urn:microsoft.com/office/officeart/2005/8/layout/vList2"/>
    <dgm:cxn modelId="{2EBEC15E-3BD8-4F01-8805-38D0579AB708}" type="presParOf" srcId="{34692B8D-6544-417A-83D1-9868A0E7CCAC}" destId="{C105B2E8-5A2F-4869-BDE8-D63529CB66E6}" srcOrd="18" destOrd="0" presId="urn:microsoft.com/office/officeart/2005/8/layout/vList2"/>
    <dgm:cxn modelId="{D8A4135A-C44A-438C-8428-A90050420DE1}" type="presParOf" srcId="{34692B8D-6544-417A-83D1-9868A0E7CCAC}" destId="{92772F50-131A-46A3-AB21-D7D23A6DA57D}" srcOrd="19" destOrd="0" presId="urn:microsoft.com/office/officeart/2005/8/layout/vList2"/>
    <dgm:cxn modelId="{458D885D-D865-4D65-BA39-863D6A7C19DA}" type="presParOf" srcId="{34692B8D-6544-417A-83D1-9868A0E7CCAC}" destId="{6BFCEB2A-5176-4FA6-AB17-639A93A359FF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0A985-C0CD-473E-BFFF-744A52BE08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343E0E-4AEF-44A7-BF82-98C3BF4A2FE5}">
      <dgm:prSet/>
      <dgm:spPr/>
      <dgm:t>
        <a:bodyPr/>
        <a:lstStyle/>
        <a:p>
          <a:r>
            <a:rPr lang="en-US" dirty="0"/>
            <a:t>Class precision    recall  f1-score   support</a:t>
          </a:r>
        </a:p>
      </dgm:t>
    </dgm:pt>
    <dgm:pt modelId="{F8C63FC5-4CF9-4BF6-9717-3ED6BB5D742F}" type="parTrans" cxnId="{B62DFC03-CC71-457D-8C19-EC4BB3B62AC8}">
      <dgm:prSet/>
      <dgm:spPr/>
      <dgm:t>
        <a:bodyPr/>
        <a:lstStyle/>
        <a:p>
          <a:endParaRPr lang="en-US"/>
        </a:p>
      </dgm:t>
    </dgm:pt>
    <dgm:pt modelId="{9854CDC2-6548-4558-B48D-6E684ACE0331}" type="sibTrans" cxnId="{B62DFC03-CC71-457D-8C19-EC4BB3B62AC8}">
      <dgm:prSet/>
      <dgm:spPr/>
      <dgm:t>
        <a:bodyPr/>
        <a:lstStyle/>
        <a:p>
          <a:endParaRPr lang="en-US"/>
        </a:p>
      </dgm:t>
    </dgm:pt>
    <dgm:pt modelId="{AD3CA957-2AD3-45ED-89FD-8E152CF053F4}">
      <dgm:prSet/>
      <dgm:spPr/>
      <dgm:t>
        <a:bodyPr/>
        <a:lstStyle/>
        <a:p>
          <a:r>
            <a:rPr lang="en-US" dirty="0"/>
            <a:t>0          0.73             0.69      0.71       121</a:t>
          </a:r>
        </a:p>
      </dgm:t>
    </dgm:pt>
    <dgm:pt modelId="{0E097BAE-DB4F-4508-952D-F6CA70FE4B41}" type="parTrans" cxnId="{32471440-4FF4-4677-9B70-C644380F5DE2}">
      <dgm:prSet/>
      <dgm:spPr/>
      <dgm:t>
        <a:bodyPr/>
        <a:lstStyle/>
        <a:p>
          <a:endParaRPr lang="en-US"/>
        </a:p>
      </dgm:t>
    </dgm:pt>
    <dgm:pt modelId="{6E16B804-6857-4C97-9071-57051541A11F}" type="sibTrans" cxnId="{32471440-4FF4-4677-9B70-C644380F5DE2}">
      <dgm:prSet/>
      <dgm:spPr/>
      <dgm:t>
        <a:bodyPr/>
        <a:lstStyle/>
        <a:p>
          <a:endParaRPr lang="en-US"/>
        </a:p>
      </dgm:t>
    </dgm:pt>
    <dgm:pt modelId="{7C22A1B7-37B3-41CA-9C59-AA98CE4DA788}">
      <dgm:prSet/>
      <dgm:spPr/>
      <dgm:t>
        <a:bodyPr/>
        <a:lstStyle/>
        <a:p>
          <a:r>
            <a:rPr lang="en-US" dirty="0"/>
            <a:t>1          0.61             0.49      0.54       164</a:t>
          </a:r>
        </a:p>
      </dgm:t>
    </dgm:pt>
    <dgm:pt modelId="{852B3840-4AEF-4B32-A0B6-D05D2D756D57}" type="parTrans" cxnId="{5DF21108-A6D0-46D0-933A-452AC2DBBDFF}">
      <dgm:prSet/>
      <dgm:spPr/>
      <dgm:t>
        <a:bodyPr/>
        <a:lstStyle/>
        <a:p>
          <a:endParaRPr lang="en-US"/>
        </a:p>
      </dgm:t>
    </dgm:pt>
    <dgm:pt modelId="{832116DF-C6F5-4A35-ABB4-2853491BB4E7}" type="sibTrans" cxnId="{5DF21108-A6D0-46D0-933A-452AC2DBBDFF}">
      <dgm:prSet/>
      <dgm:spPr/>
      <dgm:t>
        <a:bodyPr/>
        <a:lstStyle/>
        <a:p>
          <a:endParaRPr lang="en-US"/>
        </a:p>
      </dgm:t>
    </dgm:pt>
    <dgm:pt modelId="{DDB5AAFE-EC48-45DA-93EC-960E0940639F}">
      <dgm:prSet/>
      <dgm:spPr/>
      <dgm:t>
        <a:bodyPr/>
        <a:lstStyle/>
        <a:p>
          <a:r>
            <a:rPr lang="en-US" dirty="0"/>
            <a:t>2          0.69             0.55      0.61       150</a:t>
          </a:r>
        </a:p>
      </dgm:t>
    </dgm:pt>
    <dgm:pt modelId="{8282EBFF-67B3-4E3C-BA9E-750512A13A12}" type="parTrans" cxnId="{89C6DC4E-12A4-4913-B2C1-019EC1E2B2F0}">
      <dgm:prSet/>
      <dgm:spPr/>
      <dgm:t>
        <a:bodyPr/>
        <a:lstStyle/>
        <a:p>
          <a:endParaRPr lang="en-US"/>
        </a:p>
      </dgm:t>
    </dgm:pt>
    <dgm:pt modelId="{3FC3853E-9B46-4176-A5F3-B3AAF3605968}" type="sibTrans" cxnId="{89C6DC4E-12A4-4913-B2C1-019EC1E2B2F0}">
      <dgm:prSet/>
      <dgm:spPr/>
      <dgm:t>
        <a:bodyPr/>
        <a:lstStyle/>
        <a:p>
          <a:endParaRPr lang="en-US"/>
        </a:p>
      </dgm:t>
    </dgm:pt>
    <dgm:pt modelId="{850A6E33-ACB0-4F70-9DE9-E377A46A9F8A}">
      <dgm:prSet/>
      <dgm:spPr/>
      <dgm:t>
        <a:bodyPr/>
        <a:lstStyle/>
        <a:p>
          <a:r>
            <a:rPr lang="en-US" dirty="0"/>
            <a:t>3          0.31             0.71      0.43        55</a:t>
          </a:r>
        </a:p>
      </dgm:t>
    </dgm:pt>
    <dgm:pt modelId="{7D3CB74F-BBF2-4989-A0C1-02300A7FCDD6}" type="parTrans" cxnId="{C421A633-DD82-4769-B973-AE95D76F6EF6}">
      <dgm:prSet/>
      <dgm:spPr/>
      <dgm:t>
        <a:bodyPr/>
        <a:lstStyle/>
        <a:p>
          <a:endParaRPr lang="en-US"/>
        </a:p>
      </dgm:t>
    </dgm:pt>
    <dgm:pt modelId="{105B2E17-6F96-44DA-9287-479E80392060}" type="sibTrans" cxnId="{C421A633-DD82-4769-B973-AE95D76F6EF6}">
      <dgm:prSet/>
      <dgm:spPr/>
      <dgm:t>
        <a:bodyPr/>
        <a:lstStyle/>
        <a:p>
          <a:endParaRPr lang="en-US"/>
        </a:p>
      </dgm:t>
    </dgm:pt>
    <dgm:pt modelId="{A8B6E09F-12EA-4775-BEC5-A9A743C5F3FE}">
      <dgm:prSet/>
      <dgm:spPr/>
      <dgm:t>
        <a:bodyPr/>
        <a:lstStyle/>
        <a:p>
          <a:r>
            <a:rPr lang="en-US" dirty="0"/>
            <a:t>4          0.31             0.48      0.38        90</a:t>
          </a:r>
        </a:p>
      </dgm:t>
    </dgm:pt>
    <dgm:pt modelId="{6D203A8F-B954-4557-860D-6E8AE38E21DC}" type="parTrans" cxnId="{1D03AF98-A81F-453F-9C65-8AD2E42938F0}">
      <dgm:prSet/>
      <dgm:spPr/>
      <dgm:t>
        <a:bodyPr/>
        <a:lstStyle/>
        <a:p>
          <a:endParaRPr lang="en-US"/>
        </a:p>
      </dgm:t>
    </dgm:pt>
    <dgm:pt modelId="{D42A5701-8AD8-4388-AD75-A65DD0CEA8E8}" type="sibTrans" cxnId="{1D03AF98-A81F-453F-9C65-8AD2E42938F0}">
      <dgm:prSet/>
      <dgm:spPr/>
      <dgm:t>
        <a:bodyPr/>
        <a:lstStyle/>
        <a:p>
          <a:endParaRPr lang="en-US"/>
        </a:p>
      </dgm:t>
    </dgm:pt>
    <dgm:pt modelId="{C0173032-20A6-45F1-8A8B-1A3CAC798576}">
      <dgm:prSet/>
      <dgm:spPr/>
      <dgm:t>
        <a:bodyPr/>
        <a:lstStyle/>
        <a:p>
          <a:r>
            <a:rPr lang="en-US" dirty="0"/>
            <a:t>5          0.65             0.86      0.74        28</a:t>
          </a:r>
        </a:p>
      </dgm:t>
    </dgm:pt>
    <dgm:pt modelId="{CEE5BEB8-1406-409E-A72E-B8D0C91123B4}" type="parTrans" cxnId="{D09D153E-6221-48BA-8369-C1001184C8C2}">
      <dgm:prSet/>
      <dgm:spPr/>
      <dgm:t>
        <a:bodyPr/>
        <a:lstStyle/>
        <a:p>
          <a:endParaRPr lang="en-US"/>
        </a:p>
      </dgm:t>
    </dgm:pt>
    <dgm:pt modelId="{0B3B5DC9-02B3-4D51-AD8A-724CAA44E1DB}" type="sibTrans" cxnId="{D09D153E-6221-48BA-8369-C1001184C8C2}">
      <dgm:prSet/>
      <dgm:spPr/>
      <dgm:t>
        <a:bodyPr/>
        <a:lstStyle/>
        <a:p>
          <a:endParaRPr lang="en-US"/>
        </a:p>
      </dgm:t>
    </dgm:pt>
    <dgm:pt modelId="{28C7F14E-D78A-4D44-84F7-9189C3EBBA8F}">
      <dgm:prSet/>
      <dgm:spPr/>
      <dgm:t>
        <a:bodyPr/>
        <a:lstStyle/>
        <a:p>
          <a:r>
            <a:rPr lang="en-US" dirty="0"/>
            <a:t>6          0.72             0.74      0.73       125</a:t>
          </a:r>
        </a:p>
      </dgm:t>
    </dgm:pt>
    <dgm:pt modelId="{1ACDD680-00DD-4852-A568-7EB1A0E7DEE8}" type="parTrans" cxnId="{D957DBCC-D657-49A6-ADFA-21FD28FAFF1B}">
      <dgm:prSet/>
      <dgm:spPr/>
      <dgm:t>
        <a:bodyPr/>
        <a:lstStyle/>
        <a:p>
          <a:endParaRPr lang="en-US"/>
        </a:p>
      </dgm:t>
    </dgm:pt>
    <dgm:pt modelId="{18EEDFAE-CA15-415A-A365-1D2B3F6BE9A2}" type="sibTrans" cxnId="{D957DBCC-D657-49A6-ADFA-21FD28FAFF1B}">
      <dgm:prSet/>
      <dgm:spPr/>
      <dgm:t>
        <a:bodyPr/>
        <a:lstStyle/>
        <a:p>
          <a:endParaRPr lang="en-US"/>
        </a:p>
      </dgm:t>
    </dgm:pt>
    <dgm:pt modelId="{CB05C19D-9C15-4E3D-89A4-6932CE5FEDAE}">
      <dgm:prSet/>
      <dgm:spPr/>
      <dgm:t>
        <a:bodyPr/>
        <a:lstStyle/>
        <a:p>
          <a:r>
            <a:rPr lang="en-US" dirty="0"/>
            <a:t>7          0.73             0.76      0.75       110</a:t>
          </a:r>
        </a:p>
      </dgm:t>
    </dgm:pt>
    <dgm:pt modelId="{AED4671D-FA73-429B-9786-D06723DF0CE0}" type="parTrans" cxnId="{F3B636F3-7B48-4A86-AAF0-65C4DB56AD4E}">
      <dgm:prSet/>
      <dgm:spPr/>
      <dgm:t>
        <a:bodyPr/>
        <a:lstStyle/>
        <a:p>
          <a:endParaRPr lang="en-US"/>
        </a:p>
      </dgm:t>
    </dgm:pt>
    <dgm:pt modelId="{B2B0F04D-2D98-4E81-8BAD-58A58F28442B}" type="sibTrans" cxnId="{F3B636F3-7B48-4A86-AAF0-65C4DB56AD4E}">
      <dgm:prSet/>
      <dgm:spPr/>
      <dgm:t>
        <a:bodyPr/>
        <a:lstStyle/>
        <a:p>
          <a:endParaRPr lang="en-US"/>
        </a:p>
      </dgm:t>
    </dgm:pt>
    <dgm:pt modelId="{11E2313D-A87F-4AFF-A0A0-DDB58CC2ED29}">
      <dgm:prSet/>
      <dgm:spPr/>
      <dgm:t>
        <a:bodyPr/>
        <a:lstStyle/>
        <a:p>
          <a:r>
            <a:rPr lang="en-US" dirty="0"/>
            <a:t>8          0.90             0.73      0.81       151</a:t>
          </a:r>
        </a:p>
      </dgm:t>
    </dgm:pt>
    <dgm:pt modelId="{D5D1B58B-B3FB-4CAA-99E0-68E9A2A32B8A}" type="parTrans" cxnId="{1B9D2369-874D-4623-86F3-6A6465522CA9}">
      <dgm:prSet/>
      <dgm:spPr/>
      <dgm:t>
        <a:bodyPr/>
        <a:lstStyle/>
        <a:p>
          <a:endParaRPr lang="en-US"/>
        </a:p>
      </dgm:t>
    </dgm:pt>
    <dgm:pt modelId="{7417CCE5-DFFF-4EF0-BBAA-06444D06A12F}" type="sibTrans" cxnId="{1B9D2369-874D-4623-86F3-6A6465522CA9}">
      <dgm:prSet/>
      <dgm:spPr/>
      <dgm:t>
        <a:bodyPr/>
        <a:lstStyle/>
        <a:p>
          <a:endParaRPr lang="en-US"/>
        </a:p>
      </dgm:t>
    </dgm:pt>
    <dgm:pt modelId="{2A4872D3-E13F-4A48-AB1F-BCCCCDE30CEC}">
      <dgm:prSet/>
      <dgm:spPr/>
      <dgm:t>
        <a:bodyPr/>
        <a:lstStyle/>
        <a:p>
          <a:r>
            <a:rPr lang="en-US" dirty="0"/>
            <a:t>9          0.88             0.57      0.69        93</a:t>
          </a:r>
        </a:p>
      </dgm:t>
    </dgm:pt>
    <dgm:pt modelId="{769C801A-4A9F-4D02-9491-B14563E90F3E}" type="parTrans" cxnId="{E9FDFE4F-F3C7-4095-B6FB-6A7FE573231D}">
      <dgm:prSet/>
      <dgm:spPr/>
      <dgm:t>
        <a:bodyPr/>
        <a:lstStyle/>
        <a:p>
          <a:endParaRPr lang="en-US"/>
        </a:p>
      </dgm:t>
    </dgm:pt>
    <dgm:pt modelId="{387F0015-075B-41CF-8807-D5B5AB8D1C51}" type="sibTrans" cxnId="{E9FDFE4F-F3C7-4095-B6FB-6A7FE573231D}">
      <dgm:prSet/>
      <dgm:spPr/>
      <dgm:t>
        <a:bodyPr/>
        <a:lstStyle/>
        <a:p>
          <a:endParaRPr lang="en-US"/>
        </a:p>
      </dgm:t>
    </dgm:pt>
    <dgm:pt modelId="{74A54473-B5C9-4D4E-BEEF-B83EFD279D09}" type="pres">
      <dgm:prSet presAssocID="{4570A985-C0CD-473E-BFFF-744A52BE0859}" presName="linear" presStyleCnt="0">
        <dgm:presLayoutVars>
          <dgm:animLvl val="lvl"/>
          <dgm:resizeHandles val="exact"/>
        </dgm:presLayoutVars>
      </dgm:prSet>
      <dgm:spPr/>
    </dgm:pt>
    <dgm:pt modelId="{9A29E6C3-0AAD-44AA-994C-64E8102E1377}" type="pres">
      <dgm:prSet presAssocID="{DB343E0E-4AEF-44A7-BF82-98C3BF4A2FE5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D8AD0D5-59FA-486A-B2B5-B4C52467149A}" type="pres">
      <dgm:prSet presAssocID="{9854CDC2-6548-4558-B48D-6E684ACE0331}" presName="spacer" presStyleCnt="0"/>
      <dgm:spPr/>
    </dgm:pt>
    <dgm:pt modelId="{8A65012F-3CD3-4099-9036-D473946EA9E5}" type="pres">
      <dgm:prSet presAssocID="{AD3CA957-2AD3-45ED-89FD-8E152CF053F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5CC88AF-5009-4C0D-9BFD-37B2B42B55AB}" type="pres">
      <dgm:prSet presAssocID="{6E16B804-6857-4C97-9071-57051541A11F}" presName="spacer" presStyleCnt="0"/>
      <dgm:spPr/>
    </dgm:pt>
    <dgm:pt modelId="{F15182E3-7222-4491-917C-3BCD5B96BC71}" type="pres">
      <dgm:prSet presAssocID="{7C22A1B7-37B3-41CA-9C59-AA98CE4DA788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DFC47CDA-E038-452F-962B-F14E44C1972A}" type="pres">
      <dgm:prSet presAssocID="{832116DF-C6F5-4A35-ABB4-2853491BB4E7}" presName="spacer" presStyleCnt="0"/>
      <dgm:spPr/>
    </dgm:pt>
    <dgm:pt modelId="{6241BFD2-A414-4381-AFBA-2E321C2C7B5A}" type="pres">
      <dgm:prSet presAssocID="{DDB5AAFE-EC48-45DA-93EC-960E0940639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243FA116-FE27-4014-B9AE-4B2C7A396BA7}" type="pres">
      <dgm:prSet presAssocID="{3FC3853E-9B46-4176-A5F3-B3AAF3605968}" presName="spacer" presStyleCnt="0"/>
      <dgm:spPr/>
    </dgm:pt>
    <dgm:pt modelId="{E741584F-7876-4D12-831E-4F0A026AEDC2}" type="pres">
      <dgm:prSet presAssocID="{850A6E33-ACB0-4F70-9DE9-E377A46A9F8A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BFC26B-A2F5-469B-8F94-B4F757F05C5C}" type="pres">
      <dgm:prSet presAssocID="{105B2E17-6F96-44DA-9287-479E80392060}" presName="spacer" presStyleCnt="0"/>
      <dgm:spPr/>
    </dgm:pt>
    <dgm:pt modelId="{74D3857C-C494-4C70-9DC0-51F7876C801F}" type="pres">
      <dgm:prSet presAssocID="{A8B6E09F-12EA-4775-BEC5-A9A743C5F3FE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699D6B4-1FBA-4D39-8F0A-81AD047413A2}" type="pres">
      <dgm:prSet presAssocID="{D42A5701-8AD8-4388-AD75-A65DD0CEA8E8}" presName="spacer" presStyleCnt="0"/>
      <dgm:spPr/>
    </dgm:pt>
    <dgm:pt modelId="{E129E30E-193B-43DC-8026-6225F5531AB9}" type="pres">
      <dgm:prSet presAssocID="{C0173032-20A6-45F1-8A8B-1A3CAC79857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4F43B7DC-27DA-461B-A0B6-E927349C4357}" type="pres">
      <dgm:prSet presAssocID="{0B3B5DC9-02B3-4D51-AD8A-724CAA44E1DB}" presName="spacer" presStyleCnt="0"/>
      <dgm:spPr/>
    </dgm:pt>
    <dgm:pt modelId="{287E14F7-9AC3-4C28-89EA-6CBEBFFC76D6}" type="pres">
      <dgm:prSet presAssocID="{28C7F14E-D78A-4D44-84F7-9189C3EBBA8F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1747EA3B-E791-4003-B6C2-FD6B32675BC6}" type="pres">
      <dgm:prSet presAssocID="{18EEDFAE-CA15-415A-A365-1D2B3F6BE9A2}" presName="spacer" presStyleCnt="0"/>
      <dgm:spPr/>
    </dgm:pt>
    <dgm:pt modelId="{C53B18EA-A0D0-4976-9D23-3B666E3A789D}" type="pres">
      <dgm:prSet presAssocID="{CB05C19D-9C15-4E3D-89A4-6932CE5FEDAE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04D58FB1-D0DE-4E62-AB58-DF108888B499}" type="pres">
      <dgm:prSet presAssocID="{B2B0F04D-2D98-4E81-8BAD-58A58F28442B}" presName="spacer" presStyleCnt="0"/>
      <dgm:spPr/>
    </dgm:pt>
    <dgm:pt modelId="{01E46897-1C23-49CB-A587-D385227E7D77}" type="pres">
      <dgm:prSet presAssocID="{11E2313D-A87F-4AFF-A0A0-DDB58CC2ED2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2A3C8C5C-F177-469F-B0CB-0030F9051116}" type="pres">
      <dgm:prSet presAssocID="{7417CCE5-DFFF-4EF0-BBAA-06444D06A12F}" presName="spacer" presStyleCnt="0"/>
      <dgm:spPr/>
    </dgm:pt>
    <dgm:pt modelId="{560E0A74-9447-4E2C-B7CD-77ED46597FBE}" type="pres">
      <dgm:prSet presAssocID="{2A4872D3-E13F-4A48-AB1F-BCCCCDE30CEC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B62DFC03-CC71-457D-8C19-EC4BB3B62AC8}" srcId="{4570A985-C0CD-473E-BFFF-744A52BE0859}" destId="{DB343E0E-4AEF-44A7-BF82-98C3BF4A2FE5}" srcOrd="0" destOrd="0" parTransId="{F8C63FC5-4CF9-4BF6-9717-3ED6BB5D742F}" sibTransId="{9854CDC2-6548-4558-B48D-6E684ACE0331}"/>
    <dgm:cxn modelId="{5DF21108-A6D0-46D0-933A-452AC2DBBDFF}" srcId="{4570A985-C0CD-473E-BFFF-744A52BE0859}" destId="{7C22A1B7-37B3-41CA-9C59-AA98CE4DA788}" srcOrd="2" destOrd="0" parTransId="{852B3840-4AEF-4B32-A0B6-D05D2D756D57}" sibTransId="{832116DF-C6F5-4A35-ABB4-2853491BB4E7}"/>
    <dgm:cxn modelId="{5964922D-3389-4CF1-826B-ED5A484F4939}" type="presOf" srcId="{4570A985-C0CD-473E-BFFF-744A52BE0859}" destId="{74A54473-B5C9-4D4E-BEEF-B83EFD279D09}" srcOrd="0" destOrd="0" presId="urn:microsoft.com/office/officeart/2005/8/layout/vList2"/>
    <dgm:cxn modelId="{C421A633-DD82-4769-B973-AE95D76F6EF6}" srcId="{4570A985-C0CD-473E-BFFF-744A52BE0859}" destId="{850A6E33-ACB0-4F70-9DE9-E377A46A9F8A}" srcOrd="4" destOrd="0" parTransId="{7D3CB74F-BBF2-4989-A0C1-02300A7FCDD6}" sibTransId="{105B2E17-6F96-44DA-9287-479E80392060}"/>
    <dgm:cxn modelId="{10F39937-221C-482C-A017-1AE7351B19BC}" type="presOf" srcId="{AD3CA957-2AD3-45ED-89FD-8E152CF053F4}" destId="{8A65012F-3CD3-4099-9036-D473946EA9E5}" srcOrd="0" destOrd="0" presId="urn:microsoft.com/office/officeart/2005/8/layout/vList2"/>
    <dgm:cxn modelId="{D09D153E-6221-48BA-8369-C1001184C8C2}" srcId="{4570A985-C0CD-473E-BFFF-744A52BE0859}" destId="{C0173032-20A6-45F1-8A8B-1A3CAC798576}" srcOrd="6" destOrd="0" parTransId="{CEE5BEB8-1406-409E-A72E-B8D0C91123B4}" sibTransId="{0B3B5DC9-02B3-4D51-AD8A-724CAA44E1DB}"/>
    <dgm:cxn modelId="{32471440-4FF4-4677-9B70-C644380F5DE2}" srcId="{4570A985-C0CD-473E-BFFF-744A52BE0859}" destId="{AD3CA957-2AD3-45ED-89FD-8E152CF053F4}" srcOrd="1" destOrd="0" parTransId="{0E097BAE-DB4F-4508-952D-F6CA70FE4B41}" sibTransId="{6E16B804-6857-4C97-9071-57051541A11F}"/>
    <dgm:cxn modelId="{8E703E47-6A48-4DB7-8152-03755AB8E6B9}" type="presOf" srcId="{A8B6E09F-12EA-4775-BEC5-A9A743C5F3FE}" destId="{74D3857C-C494-4C70-9DC0-51F7876C801F}" srcOrd="0" destOrd="0" presId="urn:microsoft.com/office/officeart/2005/8/layout/vList2"/>
    <dgm:cxn modelId="{1B9D2369-874D-4623-86F3-6A6465522CA9}" srcId="{4570A985-C0CD-473E-BFFF-744A52BE0859}" destId="{11E2313D-A87F-4AFF-A0A0-DDB58CC2ED29}" srcOrd="9" destOrd="0" parTransId="{D5D1B58B-B3FB-4CAA-99E0-68E9A2A32B8A}" sibTransId="{7417CCE5-DFFF-4EF0-BBAA-06444D06A12F}"/>
    <dgm:cxn modelId="{DF12144C-0798-4304-AAC9-32DDC9016CED}" type="presOf" srcId="{2A4872D3-E13F-4A48-AB1F-BCCCCDE30CEC}" destId="{560E0A74-9447-4E2C-B7CD-77ED46597FBE}" srcOrd="0" destOrd="0" presId="urn:microsoft.com/office/officeart/2005/8/layout/vList2"/>
    <dgm:cxn modelId="{64EC4B4D-92B7-4E83-BE34-3054201598D1}" type="presOf" srcId="{DDB5AAFE-EC48-45DA-93EC-960E0940639F}" destId="{6241BFD2-A414-4381-AFBA-2E321C2C7B5A}" srcOrd="0" destOrd="0" presId="urn:microsoft.com/office/officeart/2005/8/layout/vList2"/>
    <dgm:cxn modelId="{89C6DC4E-12A4-4913-B2C1-019EC1E2B2F0}" srcId="{4570A985-C0CD-473E-BFFF-744A52BE0859}" destId="{DDB5AAFE-EC48-45DA-93EC-960E0940639F}" srcOrd="3" destOrd="0" parTransId="{8282EBFF-67B3-4E3C-BA9E-750512A13A12}" sibTransId="{3FC3853E-9B46-4176-A5F3-B3AAF3605968}"/>
    <dgm:cxn modelId="{E9FDFE4F-F3C7-4095-B6FB-6A7FE573231D}" srcId="{4570A985-C0CD-473E-BFFF-744A52BE0859}" destId="{2A4872D3-E13F-4A48-AB1F-BCCCCDE30CEC}" srcOrd="10" destOrd="0" parTransId="{769C801A-4A9F-4D02-9491-B14563E90F3E}" sibTransId="{387F0015-075B-41CF-8807-D5B5AB8D1C51}"/>
    <dgm:cxn modelId="{8D819B50-3F9B-4BF9-95F7-E3353EEB4311}" type="presOf" srcId="{11E2313D-A87F-4AFF-A0A0-DDB58CC2ED29}" destId="{01E46897-1C23-49CB-A587-D385227E7D77}" srcOrd="0" destOrd="0" presId="urn:microsoft.com/office/officeart/2005/8/layout/vList2"/>
    <dgm:cxn modelId="{F5C46287-3D0F-45A6-84EA-9BAB90FFA104}" type="presOf" srcId="{DB343E0E-4AEF-44A7-BF82-98C3BF4A2FE5}" destId="{9A29E6C3-0AAD-44AA-994C-64E8102E1377}" srcOrd="0" destOrd="0" presId="urn:microsoft.com/office/officeart/2005/8/layout/vList2"/>
    <dgm:cxn modelId="{8033D394-3269-45DB-8DCA-A628D1EA0ACC}" type="presOf" srcId="{7C22A1B7-37B3-41CA-9C59-AA98CE4DA788}" destId="{F15182E3-7222-4491-917C-3BCD5B96BC71}" srcOrd="0" destOrd="0" presId="urn:microsoft.com/office/officeart/2005/8/layout/vList2"/>
    <dgm:cxn modelId="{1D03AF98-A81F-453F-9C65-8AD2E42938F0}" srcId="{4570A985-C0CD-473E-BFFF-744A52BE0859}" destId="{A8B6E09F-12EA-4775-BEC5-A9A743C5F3FE}" srcOrd="5" destOrd="0" parTransId="{6D203A8F-B954-4557-860D-6E8AE38E21DC}" sibTransId="{D42A5701-8AD8-4388-AD75-A65DD0CEA8E8}"/>
    <dgm:cxn modelId="{C0EE10B5-E48F-4D3F-92CF-474B1FEE1EF2}" type="presOf" srcId="{28C7F14E-D78A-4D44-84F7-9189C3EBBA8F}" destId="{287E14F7-9AC3-4C28-89EA-6CBEBFFC76D6}" srcOrd="0" destOrd="0" presId="urn:microsoft.com/office/officeart/2005/8/layout/vList2"/>
    <dgm:cxn modelId="{CABB16C6-5810-4806-848F-A8AEEC5AF339}" type="presOf" srcId="{C0173032-20A6-45F1-8A8B-1A3CAC798576}" destId="{E129E30E-193B-43DC-8026-6225F5531AB9}" srcOrd="0" destOrd="0" presId="urn:microsoft.com/office/officeart/2005/8/layout/vList2"/>
    <dgm:cxn modelId="{D926D7C9-AB0F-4112-A87A-3D6BCB724107}" type="presOf" srcId="{850A6E33-ACB0-4F70-9DE9-E377A46A9F8A}" destId="{E741584F-7876-4D12-831E-4F0A026AEDC2}" srcOrd="0" destOrd="0" presId="urn:microsoft.com/office/officeart/2005/8/layout/vList2"/>
    <dgm:cxn modelId="{D957DBCC-D657-49A6-ADFA-21FD28FAFF1B}" srcId="{4570A985-C0CD-473E-BFFF-744A52BE0859}" destId="{28C7F14E-D78A-4D44-84F7-9189C3EBBA8F}" srcOrd="7" destOrd="0" parTransId="{1ACDD680-00DD-4852-A568-7EB1A0E7DEE8}" sibTransId="{18EEDFAE-CA15-415A-A365-1D2B3F6BE9A2}"/>
    <dgm:cxn modelId="{F3B636F3-7B48-4A86-AAF0-65C4DB56AD4E}" srcId="{4570A985-C0CD-473E-BFFF-744A52BE0859}" destId="{CB05C19D-9C15-4E3D-89A4-6932CE5FEDAE}" srcOrd="8" destOrd="0" parTransId="{AED4671D-FA73-429B-9786-D06723DF0CE0}" sibTransId="{B2B0F04D-2D98-4E81-8BAD-58A58F28442B}"/>
    <dgm:cxn modelId="{EBE57BFC-B647-4C37-8AE6-9512A9C334EA}" type="presOf" srcId="{CB05C19D-9C15-4E3D-89A4-6932CE5FEDAE}" destId="{C53B18EA-A0D0-4976-9D23-3B666E3A789D}" srcOrd="0" destOrd="0" presId="urn:microsoft.com/office/officeart/2005/8/layout/vList2"/>
    <dgm:cxn modelId="{F61CDBDA-CD26-45B6-AA47-A5DA8E9ECBE4}" type="presParOf" srcId="{74A54473-B5C9-4D4E-BEEF-B83EFD279D09}" destId="{9A29E6C3-0AAD-44AA-994C-64E8102E1377}" srcOrd="0" destOrd="0" presId="urn:microsoft.com/office/officeart/2005/8/layout/vList2"/>
    <dgm:cxn modelId="{1BEB4106-50D4-4E0A-9B33-50B2C5AF21ED}" type="presParOf" srcId="{74A54473-B5C9-4D4E-BEEF-B83EFD279D09}" destId="{6D8AD0D5-59FA-486A-B2B5-B4C52467149A}" srcOrd="1" destOrd="0" presId="urn:microsoft.com/office/officeart/2005/8/layout/vList2"/>
    <dgm:cxn modelId="{F2E7B744-3735-418D-AD41-31DBB8D2EC3B}" type="presParOf" srcId="{74A54473-B5C9-4D4E-BEEF-B83EFD279D09}" destId="{8A65012F-3CD3-4099-9036-D473946EA9E5}" srcOrd="2" destOrd="0" presId="urn:microsoft.com/office/officeart/2005/8/layout/vList2"/>
    <dgm:cxn modelId="{B4CCD1AA-70B8-4979-A9AC-9D2EA81A2E3F}" type="presParOf" srcId="{74A54473-B5C9-4D4E-BEEF-B83EFD279D09}" destId="{65CC88AF-5009-4C0D-9BFD-37B2B42B55AB}" srcOrd="3" destOrd="0" presId="urn:microsoft.com/office/officeart/2005/8/layout/vList2"/>
    <dgm:cxn modelId="{ADB6A29C-AE53-4A58-A652-8341E26C8599}" type="presParOf" srcId="{74A54473-B5C9-4D4E-BEEF-B83EFD279D09}" destId="{F15182E3-7222-4491-917C-3BCD5B96BC71}" srcOrd="4" destOrd="0" presId="urn:microsoft.com/office/officeart/2005/8/layout/vList2"/>
    <dgm:cxn modelId="{DC20ECE1-6EFE-44D7-818B-0B059063C2F9}" type="presParOf" srcId="{74A54473-B5C9-4D4E-BEEF-B83EFD279D09}" destId="{DFC47CDA-E038-452F-962B-F14E44C1972A}" srcOrd="5" destOrd="0" presId="urn:microsoft.com/office/officeart/2005/8/layout/vList2"/>
    <dgm:cxn modelId="{CEADE95F-D3E5-45AD-A703-D6A4636DFD3B}" type="presParOf" srcId="{74A54473-B5C9-4D4E-BEEF-B83EFD279D09}" destId="{6241BFD2-A414-4381-AFBA-2E321C2C7B5A}" srcOrd="6" destOrd="0" presId="urn:microsoft.com/office/officeart/2005/8/layout/vList2"/>
    <dgm:cxn modelId="{5E9CC31F-A79F-4111-A09C-AF8298F754D9}" type="presParOf" srcId="{74A54473-B5C9-4D4E-BEEF-B83EFD279D09}" destId="{243FA116-FE27-4014-B9AE-4B2C7A396BA7}" srcOrd="7" destOrd="0" presId="urn:microsoft.com/office/officeart/2005/8/layout/vList2"/>
    <dgm:cxn modelId="{B1D7AE93-3908-46D9-852E-4F14B9989E56}" type="presParOf" srcId="{74A54473-B5C9-4D4E-BEEF-B83EFD279D09}" destId="{E741584F-7876-4D12-831E-4F0A026AEDC2}" srcOrd="8" destOrd="0" presId="urn:microsoft.com/office/officeart/2005/8/layout/vList2"/>
    <dgm:cxn modelId="{C2B61015-1E55-4692-8429-4AF082C88593}" type="presParOf" srcId="{74A54473-B5C9-4D4E-BEEF-B83EFD279D09}" destId="{CCBFC26B-A2F5-469B-8F94-B4F757F05C5C}" srcOrd="9" destOrd="0" presId="urn:microsoft.com/office/officeart/2005/8/layout/vList2"/>
    <dgm:cxn modelId="{2CFEEFD3-EDAE-4779-BF76-58A7DF11C941}" type="presParOf" srcId="{74A54473-B5C9-4D4E-BEEF-B83EFD279D09}" destId="{74D3857C-C494-4C70-9DC0-51F7876C801F}" srcOrd="10" destOrd="0" presId="urn:microsoft.com/office/officeart/2005/8/layout/vList2"/>
    <dgm:cxn modelId="{FFF407D1-684A-4C41-ACDE-5FB37271EB56}" type="presParOf" srcId="{74A54473-B5C9-4D4E-BEEF-B83EFD279D09}" destId="{F699D6B4-1FBA-4D39-8F0A-81AD047413A2}" srcOrd="11" destOrd="0" presId="urn:microsoft.com/office/officeart/2005/8/layout/vList2"/>
    <dgm:cxn modelId="{F1702EFA-2236-491A-839F-E46CEC5CC8C6}" type="presParOf" srcId="{74A54473-B5C9-4D4E-BEEF-B83EFD279D09}" destId="{E129E30E-193B-43DC-8026-6225F5531AB9}" srcOrd="12" destOrd="0" presId="urn:microsoft.com/office/officeart/2005/8/layout/vList2"/>
    <dgm:cxn modelId="{B0C98796-0895-4693-BFF5-B8EDF314A6D5}" type="presParOf" srcId="{74A54473-B5C9-4D4E-BEEF-B83EFD279D09}" destId="{4F43B7DC-27DA-461B-A0B6-E927349C4357}" srcOrd="13" destOrd="0" presId="urn:microsoft.com/office/officeart/2005/8/layout/vList2"/>
    <dgm:cxn modelId="{4BECA263-BAFA-4C41-8EBB-DF96948E6BC2}" type="presParOf" srcId="{74A54473-B5C9-4D4E-BEEF-B83EFD279D09}" destId="{287E14F7-9AC3-4C28-89EA-6CBEBFFC76D6}" srcOrd="14" destOrd="0" presId="urn:microsoft.com/office/officeart/2005/8/layout/vList2"/>
    <dgm:cxn modelId="{F79C11AF-C0B8-4338-AC7C-A807CDFE7C66}" type="presParOf" srcId="{74A54473-B5C9-4D4E-BEEF-B83EFD279D09}" destId="{1747EA3B-E791-4003-B6C2-FD6B32675BC6}" srcOrd="15" destOrd="0" presId="urn:microsoft.com/office/officeart/2005/8/layout/vList2"/>
    <dgm:cxn modelId="{9F5AFE37-10B2-4794-A3CD-5E17A7DDC659}" type="presParOf" srcId="{74A54473-B5C9-4D4E-BEEF-B83EFD279D09}" destId="{C53B18EA-A0D0-4976-9D23-3B666E3A789D}" srcOrd="16" destOrd="0" presId="urn:microsoft.com/office/officeart/2005/8/layout/vList2"/>
    <dgm:cxn modelId="{B6D56785-2521-41F4-88D1-1CD84D4D3BD1}" type="presParOf" srcId="{74A54473-B5C9-4D4E-BEEF-B83EFD279D09}" destId="{04D58FB1-D0DE-4E62-AB58-DF108888B499}" srcOrd="17" destOrd="0" presId="urn:microsoft.com/office/officeart/2005/8/layout/vList2"/>
    <dgm:cxn modelId="{61A5A63E-76B6-44F3-BA62-09309E5B1FBC}" type="presParOf" srcId="{74A54473-B5C9-4D4E-BEEF-B83EFD279D09}" destId="{01E46897-1C23-49CB-A587-D385227E7D77}" srcOrd="18" destOrd="0" presId="urn:microsoft.com/office/officeart/2005/8/layout/vList2"/>
    <dgm:cxn modelId="{AF75515A-AEFC-4572-B306-F23A087CD798}" type="presParOf" srcId="{74A54473-B5C9-4D4E-BEEF-B83EFD279D09}" destId="{2A3C8C5C-F177-469F-B0CB-0030F9051116}" srcOrd="19" destOrd="0" presId="urn:microsoft.com/office/officeart/2005/8/layout/vList2"/>
    <dgm:cxn modelId="{46E5D45F-12F7-4F4C-AFCC-1BB17522D261}" type="presParOf" srcId="{74A54473-B5C9-4D4E-BEEF-B83EFD279D09}" destId="{560E0A74-9447-4E2C-B7CD-77ED46597FBE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8227F-9BBA-454B-A177-B1349E0DB3A6}">
      <dsp:nvSpPr>
        <dsp:cNvPr id="0" name=""/>
        <dsp:cNvSpPr/>
      </dsp:nvSpPr>
      <dsp:spPr>
        <a:xfrm>
          <a:off x="0" y="299491"/>
          <a:ext cx="1051560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Dataset</a:t>
          </a:r>
        </a:p>
      </dsp:txBody>
      <dsp:txXfrm>
        <a:off x="0" y="299491"/>
        <a:ext cx="10515600" cy="595350"/>
      </dsp:txXfrm>
    </dsp:sp>
    <dsp:sp modelId="{F5AE645F-5F4C-41AF-ABE9-F3482F2D8B11}">
      <dsp:nvSpPr>
        <dsp:cNvPr id="0" name=""/>
        <dsp:cNvSpPr/>
      </dsp:nvSpPr>
      <dsp:spPr>
        <a:xfrm>
          <a:off x="525780" y="92851"/>
          <a:ext cx="736092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 Statement</a:t>
          </a:r>
        </a:p>
      </dsp:txBody>
      <dsp:txXfrm>
        <a:off x="545955" y="113026"/>
        <a:ext cx="7320570" cy="372930"/>
      </dsp:txXfrm>
    </dsp:sp>
    <dsp:sp modelId="{FD11D978-1B46-4690-AC33-2607A69E0430}">
      <dsp:nvSpPr>
        <dsp:cNvPr id="0" name=""/>
        <dsp:cNvSpPr/>
      </dsp:nvSpPr>
      <dsp:spPr>
        <a:xfrm>
          <a:off x="0" y="1177081"/>
          <a:ext cx="105156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5E096-8947-4319-A03B-2BF4BD70F777}">
      <dsp:nvSpPr>
        <dsp:cNvPr id="0" name=""/>
        <dsp:cNvSpPr/>
      </dsp:nvSpPr>
      <dsp:spPr>
        <a:xfrm>
          <a:off x="525780" y="970441"/>
          <a:ext cx="736092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Sound Classification</a:t>
          </a:r>
        </a:p>
      </dsp:txBody>
      <dsp:txXfrm>
        <a:off x="545955" y="990616"/>
        <a:ext cx="7320570" cy="372930"/>
      </dsp:txXfrm>
    </dsp:sp>
    <dsp:sp modelId="{678887DF-014E-4219-9ACF-EC2D5755FACC}">
      <dsp:nvSpPr>
        <dsp:cNvPr id="0" name=""/>
        <dsp:cNvSpPr/>
      </dsp:nvSpPr>
      <dsp:spPr>
        <a:xfrm>
          <a:off x="0" y="1812121"/>
          <a:ext cx="10515600" cy="837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MFCC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1812121"/>
        <a:ext cx="10515600" cy="837900"/>
      </dsp:txXfrm>
    </dsp:sp>
    <dsp:sp modelId="{A6D28410-2009-4AC8-806F-E48C1262E929}">
      <dsp:nvSpPr>
        <dsp:cNvPr id="0" name=""/>
        <dsp:cNvSpPr/>
      </dsp:nvSpPr>
      <dsp:spPr>
        <a:xfrm>
          <a:off x="525780" y="1605481"/>
          <a:ext cx="736092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 Extraction</a:t>
          </a:r>
        </a:p>
      </dsp:txBody>
      <dsp:txXfrm>
        <a:off x="545955" y="1625656"/>
        <a:ext cx="7320570" cy="372930"/>
      </dsp:txXfrm>
    </dsp:sp>
    <dsp:sp modelId="{E3CADBA7-15DD-4449-98DD-8EE6F3410229}">
      <dsp:nvSpPr>
        <dsp:cNvPr id="0" name=""/>
        <dsp:cNvSpPr/>
      </dsp:nvSpPr>
      <dsp:spPr>
        <a:xfrm>
          <a:off x="0" y="2932261"/>
          <a:ext cx="10515600" cy="105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SVM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Regression Trees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CNN</a:t>
          </a:r>
        </a:p>
      </dsp:txBody>
      <dsp:txXfrm>
        <a:off x="0" y="2932261"/>
        <a:ext cx="10515600" cy="1058400"/>
      </dsp:txXfrm>
    </dsp:sp>
    <dsp:sp modelId="{743016E0-C4B1-4193-8D3C-E89D17D9F356}">
      <dsp:nvSpPr>
        <dsp:cNvPr id="0" name=""/>
        <dsp:cNvSpPr/>
      </dsp:nvSpPr>
      <dsp:spPr>
        <a:xfrm>
          <a:off x="525780" y="2725621"/>
          <a:ext cx="736092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Classification Methods</a:t>
          </a:r>
        </a:p>
      </dsp:txBody>
      <dsp:txXfrm>
        <a:off x="545955" y="2745796"/>
        <a:ext cx="7320570" cy="372930"/>
      </dsp:txXfrm>
    </dsp:sp>
    <dsp:sp modelId="{AC1F35E6-54E9-43F8-A99B-9BF931B21DDE}">
      <dsp:nvSpPr>
        <dsp:cNvPr id="0" name=""/>
        <dsp:cNvSpPr/>
      </dsp:nvSpPr>
      <dsp:spPr>
        <a:xfrm>
          <a:off x="0" y="4272901"/>
          <a:ext cx="105156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0B15-7DB8-4E17-A42E-D6C6B3BB8A77}">
      <dsp:nvSpPr>
        <dsp:cNvPr id="0" name=""/>
        <dsp:cNvSpPr/>
      </dsp:nvSpPr>
      <dsp:spPr>
        <a:xfrm>
          <a:off x="525780" y="4066261"/>
          <a:ext cx="736092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Evaluation</a:t>
          </a:r>
          <a:br>
            <a:rPr lang="en-US" sz="1400" kern="1200"/>
          </a:br>
          <a:endParaRPr lang="en-US" sz="1400" kern="1200"/>
        </a:p>
      </dsp:txBody>
      <dsp:txXfrm>
        <a:off x="545955" y="4086436"/>
        <a:ext cx="73205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8329B-8E84-4304-BFDA-5A264A18C30D}">
      <dsp:nvSpPr>
        <dsp:cNvPr id="0" name=""/>
        <dsp:cNvSpPr/>
      </dsp:nvSpPr>
      <dsp:spPr>
        <a:xfrm>
          <a:off x="0" y="54992"/>
          <a:ext cx="6281737" cy="33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 	Precision    recall  f1-score   support</a:t>
          </a:r>
        </a:p>
      </dsp:txBody>
      <dsp:txXfrm>
        <a:off x="16392" y="71384"/>
        <a:ext cx="6248953" cy="303006"/>
      </dsp:txXfrm>
    </dsp:sp>
    <dsp:sp modelId="{EAB16C75-DDEA-4E79-A8D2-69247BE1B4B2}">
      <dsp:nvSpPr>
        <dsp:cNvPr id="0" name=""/>
        <dsp:cNvSpPr/>
      </dsp:nvSpPr>
      <dsp:spPr>
        <a:xfrm>
          <a:off x="0" y="431102"/>
          <a:ext cx="6281737" cy="335790"/>
        </a:xfrm>
        <a:prstGeom prst="roundRect">
          <a:avLst/>
        </a:prstGeom>
        <a:solidFill>
          <a:schemeClr val="accent2">
            <a:hueOff val="-132337"/>
            <a:satOff val="149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0          0.92           0.60      0.73       171</a:t>
          </a:r>
        </a:p>
      </dsp:txBody>
      <dsp:txXfrm>
        <a:off x="16392" y="447494"/>
        <a:ext cx="6248953" cy="303006"/>
      </dsp:txXfrm>
    </dsp:sp>
    <dsp:sp modelId="{1D7B47E7-B8C0-43C0-8B1F-0902C4F71F03}">
      <dsp:nvSpPr>
        <dsp:cNvPr id="0" name=""/>
        <dsp:cNvSpPr/>
      </dsp:nvSpPr>
      <dsp:spPr>
        <a:xfrm>
          <a:off x="0" y="807212"/>
          <a:ext cx="6281737" cy="335790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1          0.37           0.54      0.44        79</a:t>
          </a:r>
        </a:p>
      </dsp:txBody>
      <dsp:txXfrm>
        <a:off x="16392" y="823604"/>
        <a:ext cx="6248953" cy="303006"/>
      </dsp:txXfrm>
    </dsp:sp>
    <dsp:sp modelId="{DED804CB-7099-42F1-BF79-7758F650AD6B}">
      <dsp:nvSpPr>
        <dsp:cNvPr id="0" name=""/>
        <dsp:cNvSpPr/>
      </dsp:nvSpPr>
      <dsp:spPr>
        <a:xfrm>
          <a:off x="0" y="1183322"/>
          <a:ext cx="6281737" cy="335790"/>
        </a:xfrm>
        <a:prstGeom prst="roundRect">
          <a:avLst/>
        </a:prstGeom>
        <a:solidFill>
          <a:schemeClr val="accent2">
            <a:hueOff val="-397012"/>
            <a:satOff val="448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2          0.62           0.76      0.69       114</a:t>
          </a:r>
        </a:p>
      </dsp:txBody>
      <dsp:txXfrm>
        <a:off x="16392" y="1199714"/>
        <a:ext cx="6248953" cy="303006"/>
      </dsp:txXfrm>
    </dsp:sp>
    <dsp:sp modelId="{955494AA-7C29-4D22-A34F-36180613E9A9}">
      <dsp:nvSpPr>
        <dsp:cNvPr id="0" name=""/>
        <dsp:cNvSpPr/>
      </dsp:nvSpPr>
      <dsp:spPr>
        <a:xfrm>
          <a:off x="0" y="1559432"/>
          <a:ext cx="6281737" cy="335790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3          0.56           0.72      0.63        97</a:t>
          </a:r>
        </a:p>
      </dsp:txBody>
      <dsp:txXfrm>
        <a:off x="16392" y="1575824"/>
        <a:ext cx="6248953" cy="303006"/>
      </dsp:txXfrm>
    </dsp:sp>
    <dsp:sp modelId="{4FEA11D9-9853-49BA-99CB-D35B45D7D84D}">
      <dsp:nvSpPr>
        <dsp:cNvPr id="0" name=""/>
        <dsp:cNvSpPr/>
      </dsp:nvSpPr>
      <dsp:spPr>
        <a:xfrm>
          <a:off x="0" y="1935542"/>
          <a:ext cx="6281737" cy="33579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4          0.40          0.46      0.43       116</a:t>
          </a:r>
        </a:p>
      </dsp:txBody>
      <dsp:txXfrm>
        <a:off x="16392" y="1951934"/>
        <a:ext cx="6248953" cy="303006"/>
      </dsp:txXfrm>
    </dsp:sp>
    <dsp:sp modelId="{D28EE4CC-80C8-41B9-8085-2A9D63D8A14D}">
      <dsp:nvSpPr>
        <dsp:cNvPr id="0" name=""/>
        <dsp:cNvSpPr/>
      </dsp:nvSpPr>
      <dsp:spPr>
        <a:xfrm>
          <a:off x="0" y="2311652"/>
          <a:ext cx="6281737" cy="335790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5          0.84          0.70      0.77        44</a:t>
          </a:r>
        </a:p>
      </dsp:txBody>
      <dsp:txXfrm>
        <a:off x="16392" y="2328044"/>
        <a:ext cx="6248953" cy="303006"/>
      </dsp:txXfrm>
    </dsp:sp>
    <dsp:sp modelId="{05C009D6-9025-4CA4-9808-BAD1A30B84C5}">
      <dsp:nvSpPr>
        <dsp:cNvPr id="0" name=""/>
        <dsp:cNvSpPr/>
      </dsp:nvSpPr>
      <dsp:spPr>
        <a:xfrm>
          <a:off x="0" y="2687762"/>
          <a:ext cx="6281737" cy="335790"/>
        </a:xfrm>
        <a:prstGeom prst="roundRect">
          <a:avLst/>
        </a:prstGeom>
        <a:solidFill>
          <a:schemeClr val="accent2">
            <a:hueOff val="-926361"/>
            <a:satOff val="1044"/>
            <a:lumOff val="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6          0.78          0.71      0.74       136</a:t>
          </a:r>
        </a:p>
      </dsp:txBody>
      <dsp:txXfrm>
        <a:off x="16392" y="2704154"/>
        <a:ext cx="6248953" cy="303006"/>
      </dsp:txXfrm>
    </dsp:sp>
    <dsp:sp modelId="{BB9F100B-DFF4-4DA6-A4BD-2798DA097907}">
      <dsp:nvSpPr>
        <dsp:cNvPr id="0" name=""/>
        <dsp:cNvSpPr/>
      </dsp:nvSpPr>
      <dsp:spPr>
        <a:xfrm>
          <a:off x="0" y="3063872"/>
          <a:ext cx="6281737" cy="335790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7          0.89          0.69      0.77       169</a:t>
          </a:r>
        </a:p>
      </dsp:txBody>
      <dsp:txXfrm>
        <a:off x="16392" y="3080264"/>
        <a:ext cx="6248953" cy="303006"/>
      </dsp:txXfrm>
    </dsp:sp>
    <dsp:sp modelId="{C105B2E8-5A2F-4869-BDE8-D63529CB66E6}">
      <dsp:nvSpPr>
        <dsp:cNvPr id="0" name=""/>
        <dsp:cNvSpPr/>
      </dsp:nvSpPr>
      <dsp:spPr>
        <a:xfrm>
          <a:off x="0" y="3439982"/>
          <a:ext cx="6281737" cy="335790"/>
        </a:xfrm>
        <a:prstGeom prst="roundRect">
          <a:avLst/>
        </a:prstGeom>
        <a:solidFill>
          <a:schemeClr val="accent2">
            <a:hueOff val="-1191035"/>
            <a:satOff val="1343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8          0.75          0.84      0.79        97</a:t>
          </a:r>
        </a:p>
      </dsp:txBody>
      <dsp:txXfrm>
        <a:off x="16392" y="3456374"/>
        <a:ext cx="6248953" cy="303006"/>
      </dsp:txXfrm>
    </dsp:sp>
    <dsp:sp modelId="{6BFCEB2A-5176-4FA6-AB17-639A93A359FF}">
      <dsp:nvSpPr>
        <dsp:cNvPr id="0" name=""/>
        <dsp:cNvSpPr/>
      </dsp:nvSpPr>
      <dsp:spPr>
        <a:xfrm>
          <a:off x="0" y="3816092"/>
          <a:ext cx="6281737" cy="33579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9          0.79          0.78      0.79        64</a:t>
          </a:r>
        </a:p>
      </dsp:txBody>
      <dsp:txXfrm>
        <a:off x="16392" y="3832484"/>
        <a:ext cx="6248953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E6C3-0AAD-44AA-994C-64E8102E1377}">
      <dsp:nvSpPr>
        <dsp:cNvPr id="0" name=""/>
        <dsp:cNvSpPr/>
      </dsp:nvSpPr>
      <dsp:spPr>
        <a:xfrm>
          <a:off x="0" y="2977"/>
          <a:ext cx="6281928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 precision    recall  f1-score   support</a:t>
          </a:r>
        </a:p>
      </dsp:txBody>
      <dsp:txXfrm>
        <a:off x="18734" y="21711"/>
        <a:ext cx="6244460" cy="346292"/>
      </dsp:txXfrm>
    </dsp:sp>
    <dsp:sp modelId="{8A65012F-3CD3-4099-9036-D473946EA9E5}">
      <dsp:nvSpPr>
        <dsp:cNvPr id="0" name=""/>
        <dsp:cNvSpPr/>
      </dsp:nvSpPr>
      <dsp:spPr>
        <a:xfrm>
          <a:off x="0" y="432817"/>
          <a:ext cx="6281928" cy="383760"/>
        </a:xfrm>
        <a:prstGeom prst="roundRect">
          <a:avLst/>
        </a:prstGeom>
        <a:solidFill>
          <a:schemeClr val="accent2">
            <a:hueOff val="-132337"/>
            <a:satOff val="149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0          0.73             0.69      0.71       121</a:t>
          </a:r>
        </a:p>
      </dsp:txBody>
      <dsp:txXfrm>
        <a:off x="18734" y="451551"/>
        <a:ext cx="6244460" cy="346292"/>
      </dsp:txXfrm>
    </dsp:sp>
    <dsp:sp modelId="{F15182E3-7222-4491-917C-3BCD5B96BC71}">
      <dsp:nvSpPr>
        <dsp:cNvPr id="0" name=""/>
        <dsp:cNvSpPr/>
      </dsp:nvSpPr>
      <dsp:spPr>
        <a:xfrm>
          <a:off x="0" y="862657"/>
          <a:ext cx="6281928" cy="383760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1          0.61             0.49      0.54       164</a:t>
          </a:r>
        </a:p>
      </dsp:txBody>
      <dsp:txXfrm>
        <a:off x="18734" y="881391"/>
        <a:ext cx="6244460" cy="346292"/>
      </dsp:txXfrm>
    </dsp:sp>
    <dsp:sp modelId="{6241BFD2-A414-4381-AFBA-2E321C2C7B5A}">
      <dsp:nvSpPr>
        <dsp:cNvPr id="0" name=""/>
        <dsp:cNvSpPr/>
      </dsp:nvSpPr>
      <dsp:spPr>
        <a:xfrm>
          <a:off x="0" y="1292497"/>
          <a:ext cx="6281928" cy="383760"/>
        </a:xfrm>
        <a:prstGeom prst="roundRect">
          <a:avLst/>
        </a:prstGeom>
        <a:solidFill>
          <a:schemeClr val="accent2">
            <a:hueOff val="-397012"/>
            <a:satOff val="448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2          0.69             0.55      0.61       150</a:t>
          </a:r>
        </a:p>
      </dsp:txBody>
      <dsp:txXfrm>
        <a:off x="18734" y="1311231"/>
        <a:ext cx="6244460" cy="346292"/>
      </dsp:txXfrm>
    </dsp:sp>
    <dsp:sp modelId="{E741584F-7876-4D12-831E-4F0A026AEDC2}">
      <dsp:nvSpPr>
        <dsp:cNvPr id="0" name=""/>
        <dsp:cNvSpPr/>
      </dsp:nvSpPr>
      <dsp:spPr>
        <a:xfrm>
          <a:off x="0" y="1722337"/>
          <a:ext cx="6281928" cy="383760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3          0.31             0.71      0.43        55</a:t>
          </a:r>
        </a:p>
      </dsp:txBody>
      <dsp:txXfrm>
        <a:off x="18734" y="1741071"/>
        <a:ext cx="6244460" cy="346292"/>
      </dsp:txXfrm>
    </dsp:sp>
    <dsp:sp modelId="{74D3857C-C494-4C70-9DC0-51F7876C801F}">
      <dsp:nvSpPr>
        <dsp:cNvPr id="0" name=""/>
        <dsp:cNvSpPr/>
      </dsp:nvSpPr>
      <dsp:spPr>
        <a:xfrm>
          <a:off x="0" y="2152177"/>
          <a:ext cx="6281928" cy="38376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4          0.31             0.48      0.38        90</a:t>
          </a:r>
        </a:p>
      </dsp:txBody>
      <dsp:txXfrm>
        <a:off x="18734" y="2170911"/>
        <a:ext cx="6244460" cy="346292"/>
      </dsp:txXfrm>
    </dsp:sp>
    <dsp:sp modelId="{E129E30E-193B-43DC-8026-6225F5531AB9}">
      <dsp:nvSpPr>
        <dsp:cNvPr id="0" name=""/>
        <dsp:cNvSpPr/>
      </dsp:nvSpPr>
      <dsp:spPr>
        <a:xfrm>
          <a:off x="0" y="2582017"/>
          <a:ext cx="6281928" cy="383760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5          0.65             0.86      0.74        28</a:t>
          </a:r>
        </a:p>
      </dsp:txBody>
      <dsp:txXfrm>
        <a:off x="18734" y="2600751"/>
        <a:ext cx="6244460" cy="346292"/>
      </dsp:txXfrm>
    </dsp:sp>
    <dsp:sp modelId="{287E14F7-9AC3-4C28-89EA-6CBEBFFC76D6}">
      <dsp:nvSpPr>
        <dsp:cNvPr id="0" name=""/>
        <dsp:cNvSpPr/>
      </dsp:nvSpPr>
      <dsp:spPr>
        <a:xfrm>
          <a:off x="0" y="3011857"/>
          <a:ext cx="6281928" cy="383760"/>
        </a:xfrm>
        <a:prstGeom prst="roundRect">
          <a:avLst/>
        </a:prstGeom>
        <a:solidFill>
          <a:schemeClr val="accent2">
            <a:hueOff val="-926361"/>
            <a:satOff val="1044"/>
            <a:lumOff val="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6          0.72             0.74      0.73       125</a:t>
          </a:r>
        </a:p>
      </dsp:txBody>
      <dsp:txXfrm>
        <a:off x="18734" y="3030591"/>
        <a:ext cx="6244460" cy="346292"/>
      </dsp:txXfrm>
    </dsp:sp>
    <dsp:sp modelId="{C53B18EA-A0D0-4976-9D23-3B666E3A789D}">
      <dsp:nvSpPr>
        <dsp:cNvPr id="0" name=""/>
        <dsp:cNvSpPr/>
      </dsp:nvSpPr>
      <dsp:spPr>
        <a:xfrm>
          <a:off x="0" y="3441697"/>
          <a:ext cx="6281928" cy="383760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7          0.73             0.76      0.75       110</a:t>
          </a:r>
        </a:p>
      </dsp:txBody>
      <dsp:txXfrm>
        <a:off x="18734" y="3460431"/>
        <a:ext cx="6244460" cy="346292"/>
      </dsp:txXfrm>
    </dsp:sp>
    <dsp:sp modelId="{01E46897-1C23-49CB-A587-D385227E7D77}">
      <dsp:nvSpPr>
        <dsp:cNvPr id="0" name=""/>
        <dsp:cNvSpPr/>
      </dsp:nvSpPr>
      <dsp:spPr>
        <a:xfrm>
          <a:off x="0" y="3871537"/>
          <a:ext cx="6281928" cy="383760"/>
        </a:xfrm>
        <a:prstGeom prst="roundRect">
          <a:avLst/>
        </a:prstGeom>
        <a:solidFill>
          <a:schemeClr val="accent2">
            <a:hueOff val="-1191035"/>
            <a:satOff val="1343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8          0.90             0.73      0.81       151</a:t>
          </a:r>
        </a:p>
      </dsp:txBody>
      <dsp:txXfrm>
        <a:off x="18734" y="3890271"/>
        <a:ext cx="6244460" cy="346292"/>
      </dsp:txXfrm>
    </dsp:sp>
    <dsp:sp modelId="{560E0A74-9447-4E2C-B7CD-77ED46597FBE}">
      <dsp:nvSpPr>
        <dsp:cNvPr id="0" name=""/>
        <dsp:cNvSpPr/>
      </dsp:nvSpPr>
      <dsp:spPr>
        <a:xfrm>
          <a:off x="0" y="4301377"/>
          <a:ext cx="6281928" cy="38376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9          0.88             0.57      0.69        93</a:t>
          </a:r>
        </a:p>
      </dsp:txBody>
      <dsp:txXfrm>
        <a:off x="18734" y="4320111"/>
        <a:ext cx="624446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E7C5D-5B2B-41B9-9919-21F048E7207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7EF43-8610-4AD6-ADA7-62D8D134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3A4A69-F84F-4809-8BE4-C506B4E49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A7A55-B46C-4495-B495-6F690BBDEAF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2242" name="Rectangle 2">
            <a:extLst>
              <a:ext uri="{FF2B5EF4-FFF2-40B4-BE49-F238E27FC236}">
                <a16:creationId xmlns:a16="http://schemas.microsoft.com/office/drawing/2014/main" id="{9571ACA2-044C-4848-BE41-E8616C3EF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>
            <a:extLst>
              <a:ext uri="{FF2B5EF4-FFF2-40B4-BE49-F238E27FC236}">
                <a16:creationId xmlns:a16="http://schemas.microsoft.com/office/drawing/2014/main" id="{A624CCCC-1798-4CD5-B5B5-514B7D09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4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6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9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A18019-238C-4F63-B89D-27E7A339EBD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E30976-4A90-41E1-817A-C9547B9A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816F-9EFF-4215-BCA3-F146B3F42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Urban Sound Classification using CNN, SVM, 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412D2-1C5B-4153-AAF8-7EBF2BED9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By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Clyde Clarke</a:t>
            </a:r>
          </a:p>
        </p:txBody>
      </p:sp>
    </p:spTree>
    <p:extLst>
      <p:ext uri="{BB962C8B-B14F-4D97-AF65-F5344CB8AC3E}">
        <p14:creationId xmlns:p14="http://schemas.microsoft.com/office/powerpoint/2010/main" val="353217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EDCE-DB78-47EB-BA24-D9E7DBE2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BC7E-6519-4764-9ED7-476C29CB56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Due to variable sample length wave files were zero padded</a:t>
            </a:r>
          </a:p>
          <a:p>
            <a:r>
              <a:rPr lang="en-US" dirty="0"/>
              <a:t>Training was done using an 80/20 split of the data</a:t>
            </a:r>
          </a:p>
          <a:p>
            <a:r>
              <a:rPr lang="en-US" dirty="0"/>
              <a:t>Network was trained using </a:t>
            </a:r>
            <a:r>
              <a:rPr lang="en-US" dirty="0" err="1"/>
              <a:t>adam</a:t>
            </a:r>
            <a:r>
              <a:rPr lang="en-US" dirty="0"/>
              <a:t> optimization</a:t>
            </a:r>
          </a:p>
          <a:p>
            <a:r>
              <a:rPr lang="en-US" dirty="0"/>
              <a:t>A batch size of 32 and 100 epoch was used to train two convnet architectures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E7E-7A3F-4E16-A2F1-C9D4EFFFA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A0AC-FE2C-48CA-B2BE-9A05AC69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79DA7-733A-48C4-9251-70C452B03B9F}"/>
              </a:ext>
            </a:extLst>
          </p:cNvPr>
          <p:cNvSpPr/>
          <p:nvPr/>
        </p:nvSpPr>
        <p:spPr>
          <a:xfrm>
            <a:off x="1436370" y="2190899"/>
            <a:ext cx="81191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 (type)                 Output Shape              Param #   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=================================================================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conv2d_1 (Conv2D)            (None, 26, 124, 64)       1664      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conv2d_2 (Conv2D)            (None, 24, 122, 32)       18464     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conv2d_3 (Conv2D)            (None, 22, 120, 16)       4624      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flatten_1 (Flatten)                   (None, 42240)             0         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dense_1 (Dense)                     (None, 10)                422410    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=================================================================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params: 447,162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Trainable params: 447,162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Non-trainable params: 0</a:t>
            </a:r>
          </a:p>
          <a:p>
            <a:r>
              <a:rPr lang="en-US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443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67BC-FDC8-427F-AD29-71BB3496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10" y="-91440"/>
            <a:ext cx="10058400" cy="1371600"/>
          </a:xfrm>
        </p:spPr>
        <p:txBody>
          <a:bodyPr/>
          <a:lstStyle/>
          <a:p>
            <a:r>
              <a:rPr lang="en-US" dirty="0"/>
              <a:t>CNN Network Architecture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2AF8E-52FA-4A0F-8542-8F9D4C226383}"/>
              </a:ext>
            </a:extLst>
          </p:cNvPr>
          <p:cNvSpPr/>
          <p:nvPr/>
        </p:nvSpPr>
        <p:spPr>
          <a:xfrm>
            <a:off x="1459230" y="1134071"/>
            <a:ext cx="837057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 (type)                 Output Shape                        Param #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=================================================================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conv2d_4 (Conv2D)            (None, 28, 126, 32)              320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conv2d_5 (Conv2D)            (None, 26, 124, 32)             9248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max_pool2d MaxPooling2   (None, 13, 62, 32)                 0  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dropout_1 (Dropout)            (None, 13, 62, 32)                  0  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conv2d_6 (Conv2D)             (None, 11, 60, 64)              18496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conv2d_7 (Conv2D)              (None, 9, 58, 64)               36928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max_pool2d MaxPooling2    (None, 4, 29, 64)                    0  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dropout_2 (Dropout)             (None, 4, 29, 64)                     0  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flatten_2 (Flatten)                    (None, 7424)                         0  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dense_2 (Dense)                       (None, 256)                   1900800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dropout_3 (Dropout)                (None, 256)                          0        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_________________________________________________________________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dense_3 (Dense)                        (None, 10)                         2570      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=============================================</a:t>
            </a:r>
          </a:p>
          <a:p>
            <a:r>
              <a:rPr lang="en-US" sz="1200" b="1" dirty="0"/>
              <a:t>Total params: 1,968,362</a:t>
            </a:r>
          </a:p>
          <a:p>
            <a:r>
              <a:rPr lang="en-US" sz="1200" b="1" dirty="0"/>
              <a:t>Trainable params: 1,968,362</a:t>
            </a:r>
          </a:p>
          <a:p>
            <a:r>
              <a:rPr lang="en-US" sz="1200" b="1" dirty="0"/>
              <a:t>Non-trainable params: 0</a:t>
            </a:r>
          </a:p>
          <a:p>
            <a:r>
              <a:rPr lang="en-US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0479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A2E-55D3-4C17-9F31-C5CE8B96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8273"/>
            <a:ext cx="6281928" cy="84330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1 Evaluation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54E411D-A701-4B19-A023-308180AF5A2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68363" y="1828800"/>
          <a:ext cx="6281737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2268434-B918-4C93-BFF6-C30BC9A407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486" b="-3"/>
          <a:stretch/>
        </p:blipFill>
        <p:spPr>
          <a:xfrm>
            <a:off x="7903029" y="237745"/>
            <a:ext cx="4058758" cy="319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8B7CF-1AF8-42DE-8580-4A290C01E2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1" r="8704" b="-3"/>
          <a:stretch/>
        </p:blipFill>
        <p:spPr>
          <a:xfrm>
            <a:off x="7903029" y="3429002"/>
            <a:ext cx="4058758" cy="3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0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8F48-B470-4AC6-8BD6-15EBF831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52308"/>
            <a:ext cx="6281928" cy="112815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2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graphicFrame>
        <p:nvGraphicFramePr>
          <p:cNvPr id="59" name="Content Placeholder 9">
            <a:extLst>
              <a:ext uri="{FF2B5EF4-FFF2-40B4-BE49-F238E27FC236}">
                <a16:creationId xmlns:a16="http://schemas.microsoft.com/office/drawing/2014/main" id="{9C5A208B-6373-4588-AE5A-E6BFE4248BF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68680" y="1538514"/>
          <a:ext cx="6281928" cy="468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>
            <a:extLst>
              <a:ext uri="{FF2B5EF4-FFF2-40B4-BE49-F238E27FC236}">
                <a16:creationId xmlns:a16="http://schemas.microsoft.com/office/drawing/2014/main" id="{916F6772-79BC-475A-9F57-EB101170DD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16" r="1189" b="-3"/>
          <a:stretch/>
        </p:blipFill>
        <p:spPr>
          <a:xfrm>
            <a:off x="7903029" y="237745"/>
            <a:ext cx="4058758" cy="3191256"/>
          </a:xfrm>
          <a:prstGeom prst="rect">
            <a:avLst/>
          </a:prstGeom>
        </p:spPr>
      </p:pic>
      <p:pic>
        <p:nvPicPr>
          <p:cNvPr id="61" name="Content Placeholder 3">
            <a:extLst>
              <a:ext uri="{FF2B5EF4-FFF2-40B4-BE49-F238E27FC236}">
                <a16:creationId xmlns:a16="http://schemas.microsoft.com/office/drawing/2014/main" id="{76BDE7B5-3A43-47FC-AC65-0DB9588DE6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54" r="2432" b="-3"/>
          <a:stretch/>
        </p:blipFill>
        <p:spPr>
          <a:xfrm>
            <a:off x="7903029" y="3429002"/>
            <a:ext cx="4058758" cy="3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2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5A2A38E7-3675-4560-B173-7F5EAF89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/>
          <a:stretch/>
        </p:blipFill>
        <p:spPr>
          <a:xfrm>
            <a:off x="967502" y="2651759"/>
            <a:ext cx="4678918" cy="40248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EB2EA7-03F4-4B27-A8CB-8CB6D80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2704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Forest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3D5359-CFED-4CAC-B360-C8707675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567" y="1761678"/>
            <a:ext cx="4602152" cy="41590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Random forests (RF) are a combination of tree predictors</a:t>
            </a: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Each tree depends on the values of a random vector sampled in dependently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generalization error depends on the strength of the individual trees and the correlation between them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/>
              <a:t>.82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14A9-9333-4600-A3CA-F17B74A4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98" y="507855"/>
            <a:ext cx="419441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4B7B-C2DE-4056-99EF-839CE7E2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99AA3-D6DD-4C5B-9721-BE33DF796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639"/>
          <a:stretch/>
        </p:blipFill>
        <p:spPr>
          <a:xfrm>
            <a:off x="1146629" y="2975428"/>
            <a:ext cx="4499428" cy="36278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E6A95-74C8-4B53-8026-E748BA52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19"/>
            <a:ext cx="4602152" cy="3596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Large Margin Classifier</a:t>
            </a:r>
          </a:p>
          <a:p>
            <a:r>
              <a:rPr lang="en-US" dirty="0"/>
              <a:t>Maximizes the distance between decision boundary and support vectors</a:t>
            </a:r>
          </a:p>
          <a:p>
            <a:r>
              <a:rPr lang="en-US" dirty="0"/>
              <a:t>Kernel</a:t>
            </a:r>
          </a:p>
          <a:p>
            <a:pPr lvl="1"/>
            <a:r>
              <a:rPr lang="en-US" dirty="0"/>
              <a:t>Radial Basis Function</a:t>
            </a:r>
          </a:p>
          <a:p>
            <a:r>
              <a:rPr lang="en-US" dirty="0"/>
              <a:t>Gamma</a:t>
            </a:r>
          </a:p>
          <a:p>
            <a:pPr lvl="1"/>
            <a:r>
              <a:rPr lang="en-US" dirty="0"/>
              <a:t>.08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.77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F8C6F-F2A9-4C5A-9A47-E32BD712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21" y="261257"/>
            <a:ext cx="3194050" cy="26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DD77-7580-4329-8638-C2CF210A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77" y="168032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B513A0-C798-43A0-AE11-93C4A1BA5E4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58410"/>
          <a:ext cx="10515600" cy="4718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13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63" y="963877"/>
            <a:ext cx="4051003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UrbanSound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Created by Justin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Salamon</a:t>
            </a:r>
            <a:r>
              <a:rPr lang="en-US" sz="2400" dirty="0">
                <a:latin typeface="+mn-lt"/>
                <a:ea typeface="+mn-ea"/>
                <a:cs typeface="+mn-cs"/>
              </a:rPr>
              <a:t> &amp; Christopher Jacoby &amp; Juan Pablo Bello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Contains 8732 labeled sound excerpts (shorter than 4s) of real field-recording urban sounds from 10 classes : (1).air conditioner, (2).car horn, (3).children playing, (4). Dog bark, (5). Drilling, (6). Engine idling, (7). Jackhammer, (8) gun shot, (9) siren, and (10.) street music.</a:t>
            </a:r>
          </a:p>
          <a:p>
            <a:pPr marL="3429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>
              <a:latin typeface="+mn-lt"/>
              <a:ea typeface="+mn-ea"/>
              <a:cs typeface="+mn-cs"/>
            </a:endParaRPr>
          </a:p>
          <a:p>
            <a:pPr marL="3429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 Sampling Frequency 44 </a:t>
            </a:r>
            <a:r>
              <a:rPr lang="en-US" sz="2400" dirty="0" err="1">
                <a:latin typeface="+mn-lt"/>
              </a:rPr>
              <a:t>KHz</a:t>
            </a:r>
            <a:endParaRPr lang="en-US" sz="2400" dirty="0">
              <a:latin typeface="+mn-lt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 Sample Duration ~ 4s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 Sound Samples 8972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The largest free urban sound dataset. </a:t>
            </a:r>
          </a:p>
          <a:p>
            <a:pPr marL="114300">
              <a:spcAft>
                <a:spcPts val="600"/>
              </a:spcAft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8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B0DF-A2AA-46F3-88CB-23B96CFD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80" y="377371"/>
            <a:ext cx="415902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Sound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F260E-FD3A-456A-B9AB-A6E9165A4C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213" y="902826"/>
            <a:ext cx="5888426" cy="4887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25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AB7A-9E58-4D9C-9ACA-EDD663A1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4" y="109944"/>
            <a:ext cx="10515600" cy="1325563"/>
          </a:xfrm>
        </p:spPr>
        <p:txBody>
          <a:bodyPr/>
          <a:lstStyle/>
          <a:p>
            <a:r>
              <a:rPr lang="en-US" dirty="0"/>
              <a:t>Sound Classes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9D9A1A-5666-4847-B984-178B9CDF656C}"/>
              </a:ext>
            </a:extLst>
          </p:cNvPr>
          <p:cNvGrpSpPr/>
          <p:nvPr/>
        </p:nvGrpSpPr>
        <p:grpSpPr>
          <a:xfrm>
            <a:off x="6474894" y="1602919"/>
            <a:ext cx="5104551" cy="4969337"/>
            <a:chOff x="584457" y="1539123"/>
            <a:chExt cx="5104551" cy="4969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C57B7-2A0B-43F8-9CB5-9F0A72C88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457" y="1864697"/>
              <a:ext cx="5104551" cy="12735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6C3E88-579C-43EF-A5F6-1626D3722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457" y="3478106"/>
              <a:ext cx="5104551" cy="13129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D4F145-5E5C-4B91-BC1E-9B8B97BB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457" y="5200619"/>
              <a:ext cx="5104551" cy="13078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4DEB99-53CE-4C1F-8F66-2451E1E54E18}"/>
                </a:ext>
              </a:extLst>
            </p:cNvPr>
            <p:cNvSpPr txBox="1"/>
            <p:nvPr/>
          </p:nvSpPr>
          <p:spPr>
            <a:xfrm>
              <a:off x="584457" y="1539123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Air conditioner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E944DA-7491-4B42-BA74-9C88198393EC}"/>
                </a:ext>
              </a:extLst>
            </p:cNvPr>
            <p:cNvSpPr txBox="1"/>
            <p:nvPr/>
          </p:nvSpPr>
          <p:spPr>
            <a:xfrm>
              <a:off x="585723" y="3124633"/>
              <a:ext cx="1693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Children playing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764EB0-8EDD-4326-86B5-92C390D1A6D4}"/>
                </a:ext>
              </a:extLst>
            </p:cNvPr>
            <p:cNvSpPr txBox="1"/>
            <p:nvPr/>
          </p:nvSpPr>
          <p:spPr>
            <a:xfrm>
              <a:off x="585723" y="4831287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Drilling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80CC9-1A0A-4FC3-8870-CE569A9DD76C}"/>
              </a:ext>
            </a:extLst>
          </p:cNvPr>
          <p:cNvGrpSpPr/>
          <p:nvPr/>
        </p:nvGrpSpPr>
        <p:grpSpPr>
          <a:xfrm>
            <a:off x="973876" y="1554473"/>
            <a:ext cx="5324365" cy="4967149"/>
            <a:chOff x="6343318" y="1511943"/>
            <a:chExt cx="5324365" cy="49671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29BD06-08DA-439D-AED5-002EC4A24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3319" y="1864697"/>
              <a:ext cx="5324364" cy="12735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E863B9-4E1C-4334-874D-E196307D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3318" y="3478106"/>
              <a:ext cx="5324365" cy="131290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D00D88-417C-425B-BEF1-06DD3F9A1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3318" y="5200619"/>
              <a:ext cx="5324365" cy="12784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54BF9-6B59-411E-8BB6-6819EB046231}"/>
                </a:ext>
              </a:extLst>
            </p:cNvPr>
            <p:cNvSpPr txBox="1"/>
            <p:nvPr/>
          </p:nvSpPr>
          <p:spPr>
            <a:xfrm>
              <a:off x="6343319" y="1511943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 horn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1B6775-F915-4C6B-A181-25F308FD9441}"/>
                </a:ext>
              </a:extLst>
            </p:cNvPr>
            <p:cNvSpPr txBox="1"/>
            <p:nvPr/>
          </p:nvSpPr>
          <p:spPr>
            <a:xfrm>
              <a:off x="6343318" y="3108774"/>
              <a:ext cx="11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barks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F97894-6D3A-48C0-8B9A-3E4EF2136354}"/>
                </a:ext>
              </a:extLst>
            </p:cNvPr>
            <p:cNvSpPr txBox="1"/>
            <p:nvPr/>
          </p:nvSpPr>
          <p:spPr>
            <a:xfrm>
              <a:off x="6343318" y="482272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Engine idling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57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D3D2-443F-4C02-8E23-D32106CC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C7CFD8-D58C-4C67-A369-52605ED0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Blocking</a:t>
            </a:r>
          </a:p>
          <a:p>
            <a:pPr lvl="1"/>
            <a:r>
              <a:rPr lang="en-US" dirty="0"/>
              <a:t>Segment signal into regions that retain small scale changes </a:t>
            </a:r>
          </a:p>
          <a:p>
            <a:r>
              <a:rPr lang="en-US" dirty="0"/>
              <a:t>Windowing</a:t>
            </a:r>
          </a:p>
          <a:p>
            <a:pPr lvl="1"/>
            <a:r>
              <a:rPr lang="en-US" dirty="0"/>
              <a:t>Done to prevent </a:t>
            </a:r>
            <a:r>
              <a:rPr lang="en-US" dirty="0" err="1"/>
              <a:t>gibbs</a:t>
            </a:r>
            <a:r>
              <a:rPr lang="en-US" dirty="0"/>
              <a:t> phenomena at frame edges that would corrupt spectral analysis</a:t>
            </a:r>
          </a:p>
          <a:p>
            <a:r>
              <a:rPr lang="en-US" dirty="0"/>
              <a:t>Spectrum</a:t>
            </a:r>
          </a:p>
          <a:p>
            <a:pPr lvl="1"/>
            <a:r>
              <a:rPr lang="en-US" dirty="0"/>
              <a:t>Any number of techniques can be used to extract features from signal </a:t>
            </a:r>
          </a:p>
          <a:p>
            <a:pPr lvl="2"/>
            <a:r>
              <a:rPr lang="en-US" dirty="0"/>
              <a:t>DWT</a:t>
            </a:r>
          </a:p>
          <a:p>
            <a:pPr lvl="2"/>
            <a:r>
              <a:rPr lang="en-US" dirty="0"/>
              <a:t>FFT</a:t>
            </a:r>
          </a:p>
          <a:p>
            <a:pPr lvl="2"/>
            <a:r>
              <a:rPr lang="en-US" dirty="0"/>
              <a:t>DCT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409EC03-2CA0-4C15-A0CF-1E02E3150D8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989"/>
          <a:stretch/>
        </p:blipFill>
        <p:spPr bwMode="auto">
          <a:xfrm>
            <a:off x="421946" y="404777"/>
            <a:ext cx="5522976" cy="6053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66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222" name="Picture 6">
            <a:extLst>
              <a:ext uri="{FF2B5EF4-FFF2-40B4-BE49-F238E27FC236}">
                <a16:creationId xmlns:a16="http://schemas.microsoft.com/office/drawing/2014/main" id="{F41D0793-226E-4896-AB3E-601A45FC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09" y="1908810"/>
            <a:ext cx="66135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1223" name="Text Box 7">
            <a:extLst>
              <a:ext uri="{FF2B5EF4-FFF2-40B4-BE49-F238E27FC236}">
                <a16:creationId xmlns:a16="http://schemas.microsoft.com/office/drawing/2014/main" id="{BC181651-90B4-4BD1-A145-DF2091F2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173413"/>
            <a:ext cx="8359775" cy="359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cs-CZ" altLang="en-US" sz="1600" dirty="0">
                <a:latin typeface="MS Reference Sans Serif" panose="020B0604030504040204" pitchFamily="34" charset="0"/>
              </a:rPr>
              <a:t>Preemphasis</a:t>
            </a:r>
            <a:r>
              <a:rPr lang="en-US" altLang="en-US" sz="1600" dirty="0">
                <a:latin typeface="MS Reference Sans Serif" panose="020B0604030504040204" pitchFamily="34" charset="0"/>
              </a:rPr>
              <a:t>:</a:t>
            </a:r>
            <a:r>
              <a:rPr lang="cs-CZ" altLang="en-US" sz="1600" dirty="0">
                <a:latin typeface="MS Reference Sans Serif" panose="020B0604030504040204" pitchFamily="34" charset="0"/>
              </a:rPr>
              <a:t> compensates for spectral tilt </a:t>
            </a:r>
            <a:r>
              <a:rPr lang="en-US" altLang="en-US" sz="1600" dirty="0">
                <a:latin typeface="MS Reference Sans Serif" panose="020B0604030504040204" pitchFamily="34" charset="0"/>
              </a:rPr>
              <a:t>(speech production/microphone channel)</a:t>
            </a:r>
            <a:endParaRPr lang="zh-CN" altLang="en-US" sz="1600" dirty="0">
              <a:latin typeface="MS Reference Sans Serif" panose="020B0604030504040204" pitchFamily="34" charset="0"/>
              <a:ea typeface="SimSun" panose="02010600030101010101" pitchFamily="2" charset="-122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Windowing: suppression of transient effects in short-term segments of  </a:t>
            </a:r>
          </a:p>
          <a:p>
            <a:pPr lvl="1">
              <a:lnSpc>
                <a:spcPct val="140000"/>
              </a:lnSpc>
            </a:pPr>
            <a:r>
              <a:rPr lang="en-US" altLang="en-US" sz="16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 signal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zh-CN" sz="16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|FFT|</a:t>
            </a:r>
            <a:r>
              <a:rPr lang="en-US" altLang="zh-CN" sz="1600" baseline="300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16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: energy spectrum (phase is discarded)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zh-CN" sz="16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MEL Filter bank: MEL scale – models logarithmic perception of frequency  </a:t>
            </a:r>
          </a:p>
          <a:p>
            <a:pPr lvl="1">
              <a:lnSpc>
                <a:spcPct val="140000"/>
              </a:lnSpc>
            </a:pPr>
            <a:r>
              <a:rPr lang="en-US" altLang="zh-CN" sz="1600" dirty="0">
                <a:latin typeface="MS Reference Sans Serif" panose="020B0604030504040204" pitchFamily="34" charset="0"/>
                <a:ea typeface="SimSun" panose="02010600030101010101" pitchFamily="2" charset="-122"/>
              </a:rPr>
              <a:t> in humans; triangular filters – dimensionality reduction</a:t>
            </a:r>
            <a:endParaRPr lang="cs-CZ" altLang="zh-CN" sz="1600" dirty="0">
              <a:latin typeface="MS Reference Sans Serif" panose="020B0604030504040204" pitchFamily="34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cs-CZ" altLang="zh-CN" sz="1300" dirty="0">
              <a:solidFill>
                <a:srgbClr val="003399"/>
              </a:solidFill>
              <a:latin typeface="MS Reference Sans Serif" panose="020B0604030504040204" pitchFamily="34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cs-CZ" altLang="zh-CN" sz="1300" dirty="0">
              <a:solidFill>
                <a:srgbClr val="003399"/>
              </a:solidFill>
              <a:latin typeface="MS Reference Sans Serif" panose="020B0604030504040204" pitchFamily="34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cs-CZ" altLang="zh-CN" sz="1300" dirty="0">
              <a:solidFill>
                <a:srgbClr val="003399"/>
              </a:solidFill>
              <a:latin typeface="MS Reference Sans Serif" panose="020B0604030504040204" pitchFamily="34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en-US" altLang="zh-CN" sz="1300" dirty="0">
              <a:solidFill>
                <a:srgbClr val="003399"/>
              </a:solidFill>
              <a:latin typeface="MS Reference Sans Serif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C3E79-E30B-46D3-B02A-5EC13B98F54F}"/>
              </a:ext>
            </a:extLst>
          </p:cNvPr>
          <p:cNvSpPr txBox="1"/>
          <p:nvPr/>
        </p:nvSpPr>
        <p:spPr>
          <a:xfrm>
            <a:off x="994410" y="645795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ea typeface="SimSun" panose="02010600030101010101" pitchFamily="2" charset="-122"/>
              </a:rPr>
              <a:t>Davis &amp; Mermelstein,1980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119D0-CC14-4EBC-A27E-E6D7052E9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4" y="165294"/>
            <a:ext cx="10059272" cy="1383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881E-FDBB-4463-B6C7-5D10CB7D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2361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MFCC Features</a:t>
            </a:r>
          </a:p>
        </p:txBody>
      </p:sp>
      <p:pic>
        <p:nvPicPr>
          <p:cNvPr id="41990" name="Picture 2">
            <a:extLst>
              <a:ext uri="{FF2B5EF4-FFF2-40B4-BE49-F238E27FC236}">
                <a16:creationId xmlns:a16="http://schemas.microsoft.com/office/drawing/2014/main" id="{CF8A6B6A-F2FE-446F-8CB9-5982DADD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1" y="1445803"/>
            <a:ext cx="2857889" cy="21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26">
            <a:extLst>
              <a:ext uri="{FF2B5EF4-FFF2-40B4-BE49-F238E27FC236}">
                <a16:creationId xmlns:a16="http://schemas.microsoft.com/office/drawing/2014/main" id="{14C460F1-0FF2-48AB-850B-06564090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87" y="1454148"/>
            <a:ext cx="2846388" cy="211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27">
            <a:extLst>
              <a:ext uri="{FF2B5EF4-FFF2-40B4-BE49-F238E27FC236}">
                <a16:creationId xmlns:a16="http://schemas.microsoft.com/office/drawing/2014/main" id="{705C51EA-CE29-4ADC-A04F-BE8192058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35" y="3876243"/>
            <a:ext cx="2788936" cy="20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28">
            <a:extLst>
              <a:ext uri="{FF2B5EF4-FFF2-40B4-BE49-F238E27FC236}">
                <a16:creationId xmlns:a16="http://schemas.microsoft.com/office/drawing/2014/main" id="{7A857B90-6AB2-4E90-8CCF-A5B91981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205" y="1451429"/>
            <a:ext cx="2797681" cy="21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9">
            <a:extLst>
              <a:ext uri="{FF2B5EF4-FFF2-40B4-BE49-F238E27FC236}">
                <a16:creationId xmlns:a16="http://schemas.microsoft.com/office/drawing/2014/main" id="{9FAAFE60-A463-436B-AE24-2D37FFB9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93" y="3894724"/>
            <a:ext cx="2881793" cy="20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Picture 30">
            <a:extLst>
              <a:ext uri="{FF2B5EF4-FFF2-40B4-BE49-F238E27FC236}">
                <a16:creationId xmlns:a16="http://schemas.microsoft.com/office/drawing/2014/main" id="{08E21230-24AD-44C6-AC11-235B91BD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32" y="3904604"/>
            <a:ext cx="2780369" cy="204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5BB4F311-120F-4275-A71A-0AE7F14B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349" y="2658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067C88E-9DAA-4256-B942-0394C075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349" y="4990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39EC-D33F-47E7-A76E-E73E2AEC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</a:t>
            </a:r>
            <a:br>
              <a:rPr lang="en-US" dirty="0"/>
            </a:br>
            <a:r>
              <a:rPr lang="en-US" dirty="0"/>
              <a:t>	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3BD6B-7D48-427F-97DE-C99425682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4754" y="2363382"/>
            <a:ext cx="9697656" cy="32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9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815</Words>
  <Application>Microsoft Office PowerPoint</Application>
  <PresentationFormat>Widescreen</PresentationFormat>
  <Paragraphs>149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MS Reference Sans Serif</vt:lpstr>
      <vt:lpstr>Wingdings</vt:lpstr>
      <vt:lpstr>Savon</vt:lpstr>
      <vt:lpstr>Urban Sound Classification using CNN, SVM, Regression Trees</vt:lpstr>
      <vt:lpstr>Outline</vt:lpstr>
      <vt:lpstr>The UrbanSound Dataset</vt:lpstr>
      <vt:lpstr>Sound Classification</vt:lpstr>
      <vt:lpstr>Sound Classes</vt:lpstr>
      <vt:lpstr>Feature Extraction</vt:lpstr>
      <vt:lpstr>PowerPoint Presentation</vt:lpstr>
      <vt:lpstr>MFCC Features</vt:lpstr>
      <vt:lpstr>Convolutional Neural Network  Architecture</vt:lpstr>
      <vt:lpstr>Training and Processing</vt:lpstr>
      <vt:lpstr>CNN Architecture 1</vt:lpstr>
      <vt:lpstr>CNN Network Architecture 2</vt:lpstr>
      <vt:lpstr>Architecture 1 Evaluation</vt:lpstr>
      <vt:lpstr>Architecture 2 Evaluation</vt:lpstr>
      <vt:lpstr>Random Forest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Clyde Clarke</dc:creator>
  <cp:lastModifiedBy>Clyde Clarke</cp:lastModifiedBy>
  <cp:revision>3</cp:revision>
  <dcterms:created xsi:type="dcterms:W3CDTF">2019-05-09T14:18:32Z</dcterms:created>
  <dcterms:modified xsi:type="dcterms:W3CDTF">2019-05-19T18:36:49Z</dcterms:modified>
</cp:coreProperties>
</file>