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bd3a9689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bd3a9689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effa9b4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effa9b4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d3a9689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d3a9689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d3a9689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bd3a9689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beffa9b4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beffa9b4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bd3a9689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bd3a9689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d3a9689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d3a9689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effa9b4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effa9b4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bd3a9689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bd3a9689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3afbe3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f3afbe3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beffa9b4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beffa9b4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d3a968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d3a968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cbb95f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cbb95f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cbb95fb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cbb95fb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bcbb95f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bcbb95f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bcbb95f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bcbb95f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effa9b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effa9b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d3a968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d3a968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bcbb95fb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bcbb95fb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hyperlink" Target="http://drive.google.com/file/d/1OiBGeY4BLTo6cWK3ysQ77Gttbz-LoUd_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BclDZE_XR8YbzFi8hm-4iCASEgshKrAw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Project #2 Non-Technical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72000" y="3727850"/>
            <a:ext cx="3982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Ahmed Sharif, Anmol Talwar, Ashish Maharjan, Benjamin Zhong, Constantinos Cleanthous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Anmol Talwar - </a:t>
            </a:r>
            <a:r>
              <a:rPr lang="en"/>
              <a:t>Individual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DimCust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DimMaritalStatus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DimGender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DimOccupation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Product, Product Cat, Product SubCat from FileUpload (with Constantinos)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Ashish Maharjan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297500" y="6500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200"/>
            <a:ext cx="9143999" cy="463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 title="Ashish Non technica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08400" cy="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Maharjan - </a:t>
            </a:r>
            <a:r>
              <a:rPr lang="en"/>
              <a:t>Individual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Drop </a:t>
            </a:r>
            <a:r>
              <a:rPr lang="en"/>
              <a:t>foreign</a:t>
            </a:r>
            <a:r>
              <a:rPr lang="en"/>
              <a:t> keys from Star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Truncate Star Schema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 the columns in Fact.Date with proper Foreign Keys (with Ahmed)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Foreign Keys to Star Schema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Benjamin Zhong (Project Leader)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297500" y="6500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200"/>
            <a:ext cx="9143999" cy="4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Zhong - </a:t>
            </a:r>
            <a:r>
              <a:rPr lang="en"/>
              <a:t>Individual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UserAuth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UserAuth Table date added/date last updated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DimOrderDate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</a:t>
            </a:r>
            <a:r>
              <a:rPr lang="en"/>
              <a:t>DimTerritory</a:t>
            </a:r>
            <a:r>
              <a:rPr lang="en"/>
              <a:t> from File Upload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23850" y="2053000"/>
            <a:ext cx="60342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Constantinos Cleanthous</a:t>
            </a:r>
            <a:endParaRPr sz="364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297500" y="6500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5450"/>
            <a:ext cx="8839202" cy="394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297500" y="393750"/>
            <a:ext cx="7471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Constantinos Cleanthous - </a:t>
            </a:r>
            <a:r>
              <a:rPr lang="en"/>
              <a:t>Individual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Sequence Keys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 Table Identity keys to sequence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Sales Managers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Product, ProductCat, ProductSubCat (with Anmol)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Meeting 1 4/4/2024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Individual Assignments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Meeting 2 4/8/2024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Individual Assignments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Meeting 3 4/12/2024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Draft Submission 4/11/2024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Final Submission 4/13/2024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  &amp; Meeting Notes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1 -  4/4/2024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Meeting 2 - 4/8/2024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Meeting 3 - 4/12/2024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968750" y="43800"/>
            <a:ext cx="70389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" y="502675"/>
            <a:ext cx="9056799" cy="4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Ahmed Sharif (Backup P</a:t>
            </a:r>
            <a:r>
              <a:rPr lang="en"/>
              <a:t>roject Leader)</a:t>
            </a:r>
            <a:r>
              <a:rPr lang="en" sz="3600"/>
              <a:t>                            </a:t>
            </a:r>
            <a:endParaRPr sz="3600"/>
          </a:p>
        </p:txBody>
      </p:sp>
      <p:pic>
        <p:nvPicPr>
          <p:cNvPr id="112" name="Google Shape;112;p17" title="Non-Technical Overview (Audio Presentation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325" y="46160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73300" y="64975"/>
            <a:ext cx="70389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35425" y="629950"/>
            <a:ext cx="8770500" cy="4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" y="558150"/>
            <a:ext cx="9095111" cy="4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Sharif - Individual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WorkFlowStepCounter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WorkFlowStepsTable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TrackWorkFlow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ShowTableStatusRowCount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Alter Columns in Fact.Date with proper Fk (with Ashish)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Anmol Talwar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297500" y="6500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200"/>
            <a:ext cx="9144000" cy="4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