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ffb9f2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ffb9f2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bffb9f2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bffb9f2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bd52fa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bd52fa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becb3d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becb3d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ecb3dc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becb3dc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ecb3dc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becb3dc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2d5c88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2d5c88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ffb9f2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bffb9f2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bffb9f2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bffb9f2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0B8U3MaPdhj9G5tYrTnBseC2dxhy72Pw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Project #2 - System Lifecycle &amp; </a:t>
            </a:r>
            <a:r>
              <a:rPr lang="en"/>
              <a:t>Real Time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72000" y="3727850"/>
            <a:ext cx="3982800" cy="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Ahmed Sharif, Anmol Talwar, Ashish Maharjan, Benjamin Zhong, Constantinos Cleanthous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Life Cycle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38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- </a:t>
            </a:r>
            <a:r>
              <a:rPr lang="en"/>
              <a:t>Recreate</a:t>
            </a:r>
            <a:r>
              <a:rPr lang="en"/>
              <a:t> the Star Schema using [FileUpload].[OriginallyLoadedData] Table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47100"/>
            <a:ext cx="7688700" cy="28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Preliminary stored procedures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WorkFlowTable and related workflowtracking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UserAuthorization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Drop Foreign Keys from Star Schema and then Truncate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new sequence object keys for all tables in [Project2].[Dim].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Alter Tables to accept new seq keys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Load Data from FileUpload Table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each stored procedures on its 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Combine all stored procedures together to create LoadStarSchema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Print WorkFlowTable after Star Schema was uploaded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342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0" y="442275"/>
            <a:ext cx="6602451" cy="454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525" y="55050"/>
            <a:ext cx="15069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Sharif  (Backup Project Leader)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Anmol Talwar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Ashish Maharjan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Benjamin Zhong (Project Leader)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Constantinos Cleanthous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Mention Dates, Assigned Procedures for everybody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48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WorkFlowStepTableRowCount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39850" y="1209125"/>
            <a:ext cx="82467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1. Prepare the Environment: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Ensure the database and schemas Like Process, DbSecurity, etc. are correctly set up.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Execute the schema and table creation scripts to prepare for data manipulation.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2. Initialize the Test Data: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Populate the tables with initial data where necessary, or ensure that the procedures capable of populating data like CreateUserAuthtable are functioning as expected.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3. Execute Individual Procedures: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Run each stored procedure individually. For example, begin with procedures like [Project2].[usp_WorkFlowStepCounter].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Monitor the results and check that the WorkFlowSteps table is updated appropriately after each procedure is executed.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4. Check WorkFlowStepTableRowCount Updates: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For each execution, the WorkFlowStepTableRowCount should reflect the number of rows processed or affected by the preceding SQL operation.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Use SQL queries to verify the correctness of the WorkFlowStepTableRowCount entries against expected values.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5. Error Handling: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Ensure that each procedure contains appropriate error handling to manage exceptions and rollback transactions where necessary, especially in cases where operations do not proceed as expected.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7. Log and Report:</a:t>
            </a:r>
            <a:endParaRPr sz="950">
              <a:solidFill>
                <a:srgbClr val="000000"/>
              </a:solidFill>
            </a:endParaRPr>
          </a:p>
          <a:p>
            <a:pPr indent="-2889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AutoNum type="arabicPeriod"/>
            </a:pPr>
            <a:r>
              <a:rPr lang="en" sz="950">
                <a:solidFill>
                  <a:srgbClr val="000000"/>
                </a:solidFill>
              </a:rPr>
              <a:t>   - Enhance procedures to log significant events or errors into a separate logging table or file, which can be reviewed as part of the testing feedback.</a:t>
            </a:r>
            <a:endParaRPr sz="9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44500" y="1469350"/>
            <a:ext cx="77931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Execution with JDBC Library (Ahmed Sharif)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- Execution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 title="JDBC(Displaying Presentation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