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15"/>
    <p:restoredTop sz="94640"/>
  </p:normalViewPr>
  <p:slideViewPr>
    <p:cSldViewPr snapToGrid="0">
      <p:cViewPr varScale="1">
        <p:scale>
          <a:sx n="67" d="100"/>
          <a:sy n="67" d="100"/>
        </p:scale>
        <p:origin x="184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499CD-DDA6-4254-0697-4CC6BED391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17374-0E6C-261C-411E-DCEF26A86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B1B45-D1A0-FE27-6C11-835836C07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EFB0A-1566-FA4C-AC75-A518A8B71E28}" type="datetimeFigureOut">
              <a:rPr lang="en-US" smtClean="0"/>
              <a:t>3/12/23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A4623-936A-F945-B94E-EC123BF56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A79F1-274F-104D-C653-D1267F9BE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FDD22-A142-DA45-910E-1221B32A5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97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A8DCF-69EC-AFE1-61B2-7E53465CA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AAC680-A09F-0B2F-C509-4694E2820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66E8A-8582-0C26-5B2E-328E6A1B1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EFB0A-1566-FA4C-AC75-A518A8B71E28}" type="datetimeFigureOut">
              <a:rPr lang="en-US" smtClean="0"/>
              <a:t>3/12/23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DE30F-A5E5-E2C1-FB22-554560304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189CD-AB06-DBB8-FCFC-FEB947269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FDD22-A142-DA45-910E-1221B32A5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92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7AFF7D-4F53-FB74-8E13-044D8393EF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C4CEAF-19B4-96EA-B36F-00A4152F00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F2E67-45F0-3E3F-E04F-89AFFD40B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EFB0A-1566-FA4C-AC75-A518A8B71E28}" type="datetimeFigureOut">
              <a:rPr lang="en-US" smtClean="0"/>
              <a:t>3/12/23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4A953-6388-4B61-D307-C12144B23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0FBBC-3C24-3F52-74D8-2A62C822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FDD22-A142-DA45-910E-1221B32A5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52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C5B4-A9E0-B42F-E13F-CEAE86790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6E77C-1DEE-FD5D-1740-C56432A0F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21635-66C0-7757-8376-011951831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EFB0A-1566-FA4C-AC75-A518A8B71E28}" type="datetimeFigureOut">
              <a:rPr lang="en-US" smtClean="0"/>
              <a:t>3/12/23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2E3F1-60DF-ABE5-3932-FB1034B92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90205-78D4-237E-2831-3697FCD1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FDD22-A142-DA45-910E-1221B32A5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63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FFF30-1F5A-F92A-0B4C-8879A1A21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943DA-C258-F0FC-5FA1-27101ECC0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AA76E-A06B-68C9-FD8F-2DACB1D79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EFB0A-1566-FA4C-AC75-A518A8B71E28}" type="datetimeFigureOut">
              <a:rPr lang="en-US" smtClean="0"/>
              <a:t>3/12/23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B6E8A-1BF5-1CD1-9DF1-80A62F06E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025F0-F38F-88CE-0D79-B22CD5091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FDD22-A142-DA45-910E-1221B32A5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46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0B868-317B-E9A6-50C8-27048AE22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BED73-37C2-84C4-FFFD-1F54B2F9C2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6869F3-830E-94F9-F752-A138E4983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1EC9AE-1C6E-836F-5795-F5399B617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EFB0A-1566-FA4C-AC75-A518A8B71E28}" type="datetimeFigureOut">
              <a:rPr lang="en-US" smtClean="0"/>
              <a:t>3/12/23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8ADDF-4AA6-9AC3-9FB1-61E81C117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3A846-6554-6B94-7699-4858F7C0E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FDD22-A142-DA45-910E-1221B32A5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86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48588-74EB-CE64-950D-E6E475D24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E2C1A-8209-BEA5-78FC-9FFEA0E59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094BC-1EB8-9288-102A-7B1B3279D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C5086D-B525-0606-71DF-4924C46788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2B9759-C087-2C5E-B1EA-6AE5BA9608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1F4E30-FE35-ED49-9213-0ABE29D36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EFB0A-1566-FA4C-AC75-A518A8B71E28}" type="datetimeFigureOut">
              <a:rPr lang="en-US" smtClean="0"/>
              <a:t>3/12/23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52CAB2-BB59-C658-B228-75FC9FCC4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7F786E-0D79-1F1E-4CBB-8D5338B5D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FDD22-A142-DA45-910E-1221B32A5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6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23E37-4401-69C4-5A15-CF2458C1A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7A5940-E479-E017-9FE3-A7BB6966E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EFB0A-1566-FA4C-AC75-A518A8B71E28}" type="datetimeFigureOut">
              <a:rPr lang="en-US" smtClean="0"/>
              <a:t>3/12/23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0D81B8-C0D5-9CFE-D7AE-830C879B7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96969B-B80C-70DC-59EB-4D685FC66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FDD22-A142-DA45-910E-1221B32A5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83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DA6CEF-5F78-902D-1155-8ED6D59E5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EFB0A-1566-FA4C-AC75-A518A8B71E28}" type="datetimeFigureOut">
              <a:rPr lang="en-US" smtClean="0"/>
              <a:t>3/12/23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0190EF-2E37-3FAD-DACA-10EB32053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344F55-C0EF-6AFF-D57F-143587015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FDD22-A142-DA45-910E-1221B32A5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14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5CD78-62DB-E8E6-2615-80E27D3BC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43A16-4B95-A63D-550E-A4D968B8C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1DBB17-3A07-173A-4692-F353E10F6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BC92B-BF0B-A470-B17E-7079A1601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EFB0A-1566-FA4C-AC75-A518A8B71E28}" type="datetimeFigureOut">
              <a:rPr lang="en-US" smtClean="0"/>
              <a:t>3/12/23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D8146B-BCA6-B7FC-C27D-7966D74C1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97AC7-0930-7ADB-658E-DBA483888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FDD22-A142-DA45-910E-1221B32A5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83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14B06-F111-0A10-AA39-B8F1B6BDC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8FAB13-D234-D91C-6C40-DD95FCF85A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5E711-7366-84E1-2BB7-5397E08AC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AA3B3F-98CD-EF14-0A11-E9AECA51F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EFB0A-1566-FA4C-AC75-A518A8B71E28}" type="datetimeFigureOut">
              <a:rPr lang="en-US" smtClean="0"/>
              <a:t>3/12/23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A2E88-94F8-E5D5-9B58-E167391BF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8F6F9-4A63-BBC0-824A-9D925AE8C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FDD22-A142-DA45-910E-1221B32A5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93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C258C6-C5F5-B7D2-8369-E8881890E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3AC20-D916-7D44-35D2-EBD610DE9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1A4AD-5026-156A-0B9B-DEA2F0449C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EFB0A-1566-FA4C-AC75-A518A8B71E28}" type="datetimeFigureOut">
              <a:rPr lang="en-US" smtClean="0"/>
              <a:t>3/12/23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1E8F4-746C-0843-3094-4C78AEC87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05F25-0112-F6AA-50B2-78EE1E422B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FDD22-A142-DA45-910E-1221B32A5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026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IMac_vector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B38C2-8172-B060-7B83-4352E994F3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DAF97A-FFCA-026B-AE4C-F7BD9EE775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5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electronics, display&#10;&#10;Description automatically generated">
            <a:extLst>
              <a:ext uri="{FF2B5EF4-FFF2-40B4-BE49-F238E27FC236}">
                <a16:creationId xmlns:a16="http://schemas.microsoft.com/office/drawing/2014/main" id="{23405DC0-C5AB-CBE4-83A7-65E3426B2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15251" y="566828"/>
            <a:ext cx="3771900" cy="3117836"/>
          </a:xfrm>
          <a:prstGeom prst="rect">
            <a:avLst/>
          </a:prstGeom>
        </p:spPr>
      </p:pic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06DF962C-9842-0D70-1486-94319F162D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5252" y="820949"/>
            <a:ext cx="3771899" cy="1906316"/>
          </a:xfrm>
          <a:prstGeom prst="rect">
            <a:avLst/>
          </a:prstGeom>
        </p:spPr>
      </p:pic>
      <p:pic>
        <p:nvPicPr>
          <p:cNvPr id="10" name="Picture 9" descr="A close-up of a license plate&#10;&#10;Description automatically generated with low confidence">
            <a:extLst>
              <a:ext uri="{FF2B5EF4-FFF2-40B4-BE49-F238E27FC236}">
                <a16:creationId xmlns:a16="http://schemas.microsoft.com/office/drawing/2014/main" id="{A1AF5757-A586-620D-7BA5-B0832F094D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161" y="1152389"/>
            <a:ext cx="2981326" cy="1400623"/>
          </a:xfrm>
          <a:prstGeom prst="rect">
            <a:avLst/>
          </a:prstGeom>
        </p:spPr>
      </p:pic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C063D66F-FB5A-FEDE-4807-C488AB683F53}"/>
              </a:ext>
            </a:extLst>
          </p:cNvPr>
          <p:cNvCxnSpPr>
            <a:cxnSpLocks/>
          </p:cNvCxnSpPr>
          <p:nvPr/>
        </p:nvCxnSpPr>
        <p:spPr>
          <a:xfrm>
            <a:off x="4005261" y="1917219"/>
            <a:ext cx="1500189" cy="941784"/>
          </a:xfrm>
          <a:prstGeom prst="bentConnector3">
            <a:avLst>
              <a:gd name="adj1" fmla="val 995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F08E830-942F-67BD-0D3A-EF708D0AF6B7}"/>
              </a:ext>
            </a:extLst>
          </p:cNvPr>
          <p:cNvSpPr/>
          <p:nvPr/>
        </p:nvSpPr>
        <p:spPr>
          <a:xfrm>
            <a:off x="4379118" y="3084589"/>
            <a:ext cx="2019295" cy="941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31ECBE7-D549-0403-2560-0E086B02E34B}"/>
              </a:ext>
            </a:extLst>
          </p:cNvPr>
          <p:cNvCxnSpPr>
            <a:cxnSpLocks/>
          </p:cNvCxnSpPr>
          <p:nvPr/>
        </p:nvCxnSpPr>
        <p:spPr>
          <a:xfrm>
            <a:off x="2938461" y="3598347"/>
            <a:ext cx="11477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B5592B3-A809-224B-F223-56E72A164116}"/>
              </a:ext>
            </a:extLst>
          </p:cNvPr>
          <p:cNvSpPr/>
          <p:nvPr/>
        </p:nvSpPr>
        <p:spPr>
          <a:xfrm>
            <a:off x="879876" y="3010333"/>
            <a:ext cx="2019295" cy="10902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5BD6953-97D2-32D0-21C5-1D4F4135F1A5}"/>
              </a:ext>
            </a:extLst>
          </p:cNvPr>
          <p:cNvCxnSpPr>
            <a:cxnSpLocks/>
          </p:cNvCxnSpPr>
          <p:nvPr/>
        </p:nvCxnSpPr>
        <p:spPr>
          <a:xfrm>
            <a:off x="1984773" y="4285938"/>
            <a:ext cx="0" cy="873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n 28">
            <a:extLst>
              <a:ext uri="{FF2B5EF4-FFF2-40B4-BE49-F238E27FC236}">
                <a16:creationId xmlns:a16="http://schemas.microsoft.com/office/drawing/2014/main" id="{A041E2C5-B4C8-3FC8-E4A2-8DAFB6A69288}"/>
              </a:ext>
            </a:extLst>
          </p:cNvPr>
          <p:cNvSpPr/>
          <p:nvPr/>
        </p:nvSpPr>
        <p:spPr>
          <a:xfrm>
            <a:off x="919161" y="5308177"/>
            <a:ext cx="2019299" cy="140062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  <a:p>
            <a:pPr algn="ctr"/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B1FFA31-A1DC-EBCC-2CA2-7CE2E2F0B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6" y="6054326"/>
            <a:ext cx="1819270" cy="49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BDEDEE7C-4108-BB74-8432-2E78D4FDFEC0}"/>
              </a:ext>
            </a:extLst>
          </p:cNvPr>
          <p:cNvCxnSpPr>
            <a:cxnSpLocks/>
          </p:cNvCxnSpPr>
          <p:nvPr/>
        </p:nvCxnSpPr>
        <p:spPr>
          <a:xfrm>
            <a:off x="5505450" y="4285938"/>
            <a:ext cx="2800350" cy="1219512"/>
          </a:xfrm>
          <a:prstGeom prst="bentConnector3">
            <a:avLst>
              <a:gd name="adj1" fmla="val 10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471D063-7F91-5FBC-668E-005D06461E2A}"/>
              </a:ext>
            </a:extLst>
          </p:cNvPr>
          <p:cNvSpPr/>
          <p:nvPr/>
        </p:nvSpPr>
        <p:spPr>
          <a:xfrm>
            <a:off x="8591553" y="4895694"/>
            <a:ext cx="2019295" cy="9417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B92236D-35D8-932F-5D64-4D4A817405F5}"/>
              </a:ext>
            </a:extLst>
          </p:cNvPr>
          <p:cNvCxnSpPr/>
          <p:nvPr/>
        </p:nvCxnSpPr>
        <p:spPr>
          <a:xfrm flipV="1">
            <a:off x="9601200" y="3848100"/>
            <a:ext cx="0" cy="874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961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1848</TotalTime>
  <Words>4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 Man PANG</dc:creator>
  <cp:lastModifiedBy>Ka Man PANG</cp:lastModifiedBy>
  <cp:revision>1</cp:revision>
  <dcterms:created xsi:type="dcterms:W3CDTF">2023-03-12T07:41:12Z</dcterms:created>
  <dcterms:modified xsi:type="dcterms:W3CDTF">2023-03-13T14:29:32Z</dcterms:modified>
</cp:coreProperties>
</file>