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74" r:id="rId6"/>
    <p:sldId id="307" r:id="rId7"/>
    <p:sldId id="311" r:id="rId8"/>
    <p:sldId id="31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307"/>
            <p14:sldId id="311"/>
            <p14:sldId id="310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/>
    <p:restoredTop sz="94646"/>
  </p:normalViewPr>
  <p:slideViewPr>
    <p:cSldViewPr snapToGrid="0">
      <p:cViewPr>
        <p:scale>
          <a:sx n="117" d="100"/>
          <a:sy n="117" d="100"/>
        </p:scale>
        <p:origin x="-45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=""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=""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=""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=""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=""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=""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=""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=""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排課表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=""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386825" y="4178733"/>
            <a:ext cx="4105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2" name="Picture 2" descr="C:\Users\鄭\Desktop\TOI推廣\11-27\calend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36" y="12025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11" name="矩形 10"/>
          <p:cNvSpPr/>
          <p:nvPr/>
        </p:nvSpPr>
        <p:spPr>
          <a:xfrm>
            <a:off x="1643743" y="715917"/>
            <a:ext cx="68093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dirty="0"/>
              <a:t>小新是一個大學生，最近他要開學了，他想在這新的學期多修幾堂課程，不過他不知道怎麼安排才能修習</a:t>
            </a:r>
            <a:r>
              <a:rPr lang="zh-TW" altLang="zh-TW" sz="2000" b="1" dirty="0"/>
              <a:t>最多課程</a:t>
            </a:r>
            <a:r>
              <a:rPr lang="zh-TW" altLang="zh-TW" sz="2000" dirty="0" smtClean="0"/>
              <a:t>，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zh-TW" sz="2000" dirty="0" smtClean="0"/>
              <a:t>請</a:t>
            </a:r>
            <a:r>
              <a:rPr lang="zh-TW" altLang="zh-TW" sz="2000" dirty="0"/>
              <a:t>你撰寫一個程式幫助小新選擇最多且時間不衝突的課程。</a:t>
            </a:r>
          </a:p>
          <a:p>
            <a:endParaRPr lang="en-US" altLang="zh-TW" sz="1200" dirty="0" smtClean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008441-26E7-4F4D-9930-415EC6CF9905}"/>
              </a:ext>
            </a:extLst>
          </p:cNvPr>
          <p:cNvSpPr/>
          <p:nvPr/>
        </p:nvSpPr>
        <p:spPr>
          <a:xfrm>
            <a:off x="1643743" y="4017413"/>
            <a:ext cx="3504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smalllikeart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3"/>
              </a:rPr>
              <a:t>www.flaticon.com</a:t>
            </a:r>
            <a:endParaRPr lang="zh-TW" altLang="en-US" sz="1200" dirty="0"/>
          </a:p>
        </p:txBody>
      </p:sp>
      <p:pic>
        <p:nvPicPr>
          <p:cNvPr id="2" name="Picture 2" descr="C:\Users\鄭\Desktop\TOI推廣\11-27\langu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45" y="2356797"/>
            <a:ext cx="1820100" cy="18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809270"/>
            <a:ext cx="664285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 smtClean="0"/>
              <a:t>輸入</a:t>
            </a:r>
            <a:r>
              <a:rPr lang="zh-TW" altLang="zh-TW" sz="1600" dirty="0"/>
              <a:t>的第一列為一個正整數</a:t>
            </a:r>
            <a:r>
              <a:rPr lang="en-US" altLang="zh-TW" sz="1600" b="1" dirty="0"/>
              <a:t>N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N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</a:t>
            </a:r>
            <a:r>
              <a:rPr lang="en-US" altLang="zh-TW" sz="1600" b="1" dirty="0" smtClean="0"/>
              <a:t>10</a:t>
            </a:r>
            <a:r>
              <a:rPr lang="en-US" altLang="zh-TW" sz="1600" b="1" baseline="30000" dirty="0" smtClean="0"/>
              <a:t>5</a:t>
            </a:r>
            <a:r>
              <a:rPr lang="zh-TW" altLang="zh-TW" sz="1600" b="1" dirty="0" smtClean="0"/>
              <a:t>）</a:t>
            </a:r>
            <a:r>
              <a:rPr lang="zh-TW" altLang="zh-TW" sz="1600" dirty="0" smtClean="0"/>
              <a:t>，</a:t>
            </a:r>
            <a:r>
              <a:rPr lang="zh-TW" altLang="zh-TW" sz="1600" dirty="0"/>
              <a:t>代表學校的課程數量，接著</a:t>
            </a:r>
            <a:r>
              <a:rPr lang="en-US" altLang="zh-TW" sz="1600" dirty="0"/>
              <a:t>N</a:t>
            </a:r>
            <a:r>
              <a:rPr lang="zh-TW" altLang="zh-TW" sz="1600" dirty="0"/>
              <a:t>列課程，</a:t>
            </a:r>
            <a:r>
              <a:rPr lang="zh-TW" altLang="zh-TW" sz="1600" b="1" dirty="0">
                <a:solidFill>
                  <a:srgbClr val="0070C0"/>
                </a:solidFill>
              </a:rPr>
              <a:t>每列代表一堂課程</a:t>
            </a:r>
            <a:r>
              <a:rPr lang="zh-TW" altLang="zh-TW" sz="1600" dirty="0"/>
              <a:t>，有三個正整數，</a:t>
            </a:r>
            <a:r>
              <a:rPr lang="en-US" altLang="zh-TW" sz="1600" b="1" dirty="0"/>
              <a:t>D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</a:t>
            </a:r>
            <a:r>
              <a:rPr lang="en-US" altLang="zh-TW" sz="1600" b="1" i="1" dirty="0"/>
              <a:t>D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5</a:t>
            </a:r>
            <a:r>
              <a:rPr lang="zh-TW" altLang="zh-TW" sz="1600" b="1" dirty="0"/>
              <a:t>）</a:t>
            </a:r>
            <a:r>
              <a:rPr lang="zh-TW" altLang="zh-TW" sz="1600" dirty="0"/>
              <a:t>代表</a:t>
            </a:r>
            <a:r>
              <a:rPr lang="zh-TW" altLang="zh-TW" sz="1600" b="1" dirty="0">
                <a:solidFill>
                  <a:srgbClr val="0070C0"/>
                </a:solidFill>
              </a:rPr>
              <a:t>課堂的星期</a:t>
            </a:r>
            <a:r>
              <a:rPr lang="zh-TW" altLang="zh-TW" sz="1600" dirty="0"/>
              <a:t>、</a:t>
            </a:r>
            <a:r>
              <a:rPr lang="en-US" altLang="zh-TW" sz="1600" b="1" dirty="0"/>
              <a:t>S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</a:t>
            </a:r>
            <a:r>
              <a:rPr lang="en-US" altLang="zh-TW" sz="1600" b="1" i="1" dirty="0"/>
              <a:t>S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10</a:t>
            </a:r>
            <a:r>
              <a:rPr lang="zh-TW" altLang="zh-TW" sz="1600" b="1" dirty="0"/>
              <a:t>）</a:t>
            </a:r>
            <a:r>
              <a:rPr lang="zh-TW" altLang="zh-TW" sz="1600" dirty="0"/>
              <a:t>代表</a:t>
            </a:r>
            <a:r>
              <a:rPr lang="zh-TW" altLang="zh-TW" sz="1600" b="1" dirty="0">
                <a:solidFill>
                  <a:srgbClr val="0070C0"/>
                </a:solidFill>
              </a:rPr>
              <a:t>課程起始時間</a:t>
            </a:r>
            <a:r>
              <a:rPr lang="zh-TW" altLang="zh-TW" sz="1600" dirty="0"/>
              <a:t>、</a:t>
            </a:r>
            <a:r>
              <a:rPr lang="en-US" altLang="zh-TW" sz="1600" b="1" dirty="0"/>
              <a:t>T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S&lt; </a:t>
            </a:r>
            <a:r>
              <a:rPr lang="en-US" altLang="zh-TW" sz="1600" b="1" i="1" dirty="0"/>
              <a:t>T </a:t>
            </a:r>
            <a:r>
              <a:rPr lang="en-US" altLang="zh-TW" sz="1600" b="1" dirty="0">
                <a:sym typeface="Symbol"/>
              </a:rPr>
              <a:t></a:t>
            </a:r>
            <a:r>
              <a:rPr lang="en-US" altLang="zh-TW" sz="1600" b="1" dirty="0"/>
              <a:t> 10</a:t>
            </a:r>
            <a:r>
              <a:rPr lang="zh-TW" altLang="zh-TW" sz="1600" b="1" dirty="0"/>
              <a:t>）</a:t>
            </a:r>
            <a:r>
              <a:rPr lang="zh-TW" altLang="zh-TW" sz="1600" dirty="0"/>
              <a:t>代表</a:t>
            </a:r>
            <a:r>
              <a:rPr lang="zh-TW" altLang="zh-TW" sz="1600" b="1" dirty="0">
                <a:solidFill>
                  <a:srgbClr val="0070C0"/>
                </a:solidFill>
              </a:rPr>
              <a:t>課程結束時間</a:t>
            </a:r>
            <a:r>
              <a:rPr lang="zh-TW" altLang="zh-TW" sz="1600" dirty="0"/>
              <a:t>，在星期及時間不重疊的情況下，幫助小新選擇</a:t>
            </a:r>
            <a:r>
              <a:rPr lang="zh-TW" altLang="zh-TW" sz="1600" b="1" dirty="0">
                <a:solidFill>
                  <a:srgbClr val="FF0000"/>
                </a:solidFill>
              </a:rPr>
              <a:t>最多</a:t>
            </a:r>
            <a:r>
              <a:rPr lang="zh-TW" altLang="zh-TW" sz="1600" dirty="0"/>
              <a:t>的課程。</a:t>
            </a:r>
          </a:p>
        </p:txBody>
      </p:sp>
      <p:sp>
        <p:nvSpPr>
          <p:cNvPr id="8" name="矩形 7"/>
          <p:cNvSpPr/>
          <p:nvPr/>
        </p:nvSpPr>
        <p:spPr>
          <a:xfrm>
            <a:off x="1659279" y="2532716"/>
            <a:ext cx="33507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對每筆資料請輸出一列，代表小新能選的最多且不衝突的課程總數。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81656"/>
              </p:ext>
            </p:extLst>
          </p:nvPr>
        </p:nvGraphicFramePr>
        <p:xfrm>
          <a:off x="5419859" y="2604055"/>
          <a:ext cx="2710608" cy="17373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1 1 10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2 3 4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2 4 5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3 6 7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4 8 9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5 8 9</a:t>
                      </a:r>
                      <a:endParaRPr lang="zh-TW" altLang="zh-TW" sz="18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zh-TW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008441-26E7-4F4D-9930-415EC6CF9905}"/>
              </a:ext>
            </a:extLst>
          </p:cNvPr>
          <p:cNvSpPr/>
          <p:nvPr/>
        </p:nvSpPr>
        <p:spPr>
          <a:xfrm>
            <a:off x="4919327" y="571141"/>
            <a:ext cx="3504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smalllikeart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3"/>
              </a:rPr>
              <a:t>www.flaticon.com</a:t>
            </a:r>
            <a:endParaRPr lang="zh-TW" altLang="en-US" sz="1200" dirty="0"/>
          </a:p>
        </p:txBody>
      </p:sp>
      <p:pic>
        <p:nvPicPr>
          <p:cNvPr id="3074" name="Picture 2" descr="C:\Users\鄭\Desktop\TOI推廣\11-27\224759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3" y="3579156"/>
            <a:ext cx="894715" cy="8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694426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1854226"/>
            <a:ext cx="3234300" cy="23706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ts val="3000"/>
              </a:lnSpc>
              <a:buFontTx/>
              <a:buAutoNum type="arabicPeriod"/>
            </a:pPr>
            <a:r>
              <a:rPr lang="zh-TW" altLang="en-US" sz="2400" b="1" dirty="0" smtClean="0"/>
              <a:t>重點一                   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結構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儲存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</a:t>
            </a:r>
            <a:endParaRPr lang="en-US" altLang="zh-TW" sz="2000" b="1" dirty="0" smtClean="0"/>
          </a:p>
          <a:p>
            <a:pPr marL="457200" indent="-457200">
              <a:lnSpc>
                <a:spcPts val="3000"/>
              </a:lnSpc>
              <a:buFontTx/>
              <a:buAutoNum type="arabicPeriod"/>
            </a:pPr>
            <a:r>
              <a:rPr lang="zh-TW" altLang="en-US" sz="2400" b="1" dirty="0" smtClean="0"/>
              <a:t>重點二                   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排序</a:t>
            </a:r>
            <a:endParaRPr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ts val="3000"/>
              </a:lnSpc>
              <a:buFontTx/>
              <a:buAutoNum type="arabicPeriod"/>
            </a:pPr>
            <a:r>
              <a:rPr lang="zh-TW" altLang="en-US" sz="2400" b="1" dirty="0" smtClean="0"/>
              <a:t>重點</a:t>
            </a:r>
            <a:r>
              <a:rPr lang="zh-TW" altLang="en-US" sz="2400" b="1" dirty="0"/>
              <a:t>三</a:t>
            </a:r>
            <a:endParaRPr lang="en-US" altLang="zh-TW" sz="2400" b="1" dirty="0"/>
          </a:p>
          <a:p>
            <a:pPr marL="447675">
              <a:lnSpc>
                <a:spcPts val="3000"/>
              </a:lnSpc>
              <a:spcBef>
                <a:spcPts val="0"/>
              </a:spcBef>
            </a:pP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貪心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ts val="3000"/>
              </a:lnSpc>
            </a:pP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34" y="1349994"/>
            <a:ext cx="2443511" cy="244351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鄭\Desktop\TOI推廣\11-27\157460947196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 b="3562"/>
          <a:stretch/>
        </p:blipFill>
        <p:spPr bwMode="auto">
          <a:xfrm>
            <a:off x="2260544" y="3007360"/>
            <a:ext cx="2252663" cy="10978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結構儲存資料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21846" y="1525718"/>
            <a:ext cx="6440266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為了讓我們方便比較與選擇課程，我們必須使用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來儲存資料。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結構內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儲存三個整數，分別代表課堂星期、課堂開始時間、課堂結束時間。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7830A5C-7928-F340-A4B4-31E2185DA0FB}"/>
              </a:ext>
            </a:extLst>
          </p:cNvPr>
          <p:cNvSpPr/>
          <p:nvPr/>
        </p:nvSpPr>
        <p:spPr>
          <a:xfrm>
            <a:off x="2171712" y="2507237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E17FBDC6-2FC3-9947-936A-F99E2DC9393E}"/>
              </a:ext>
            </a:extLst>
          </p:cNvPr>
          <p:cNvSpPr/>
          <p:nvPr/>
        </p:nvSpPr>
        <p:spPr>
          <a:xfrm>
            <a:off x="4952553" y="301032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課堂星期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6839DD9-BD40-B146-9B66-284391D68731}"/>
              </a:ext>
            </a:extLst>
          </p:cNvPr>
          <p:cNvSpPr/>
          <p:nvPr/>
        </p:nvSpPr>
        <p:spPr>
          <a:xfrm>
            <a:off x="4848352" y="341430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課堂開始時間</a:t>
            </a:r>
            <a:endParaRPr lang="zh-TW" altLang="en-US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="" xmlns:a16="http://schemas.microsoft.com/office/drawing/2014/main" id="{850F2B63-DF26-6646-A423-39734980E5AD}"/>
              </a:ext>
            </a:extLst>
          </p:cNvPr>
          <p:cNvCxnSpPr>
            <a:cxnSpLocks/>
          </p:cNvCxnSpPr>
          <p:nvPr/>
        </p:nvCxnSpPr>
        <p:spPr>
          <a:xfrm flipV="1">
            <a:off x="4230624" y="3176945"/>
            <a:ext cx="617728" cy="16608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="" xmlns:a16="http://schemas.microsoft.com/office/drawing/2014/main" id="{38727041-4F2B-2F40-9227-99A8F06FB35D}"/>
              </a:ext>
            </a:extLst>
          </p:cNvPr>
          <p:cNvCxnSpPr>
            <a:cxnSpLocks/>
          </p:cNvCxnSpPr>
          <p:nvPr/>
        </p:nvCxnSpPr>
        <p:spPr>
          <a:xfrm flipV="1">
            <a:off x="4348480" y="3556280"/>
            <a:ext cx="447311" cy="119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6839DD9-BD40-B146-9B66-284391D68731}"/>
              </a:ext>
            </a:extLst>
          </p:cNvPr>
          <p:cNvSpPr/>
          <p:nvPr/>
        </p:nvSpPr>
        <p:spPr>
          <a:xfrm>
            <a:off x="4987398" y="377951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課堂結束時間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直線箭頭接點 10">
            <a:extLst>
              <a:ext uri="{FF2B5EF4-FFF2-40B4-BE49-F238E27FC236}">
                <a16:creationId xmlns="" xmlns:a16="http://schemas.microsoft.com/office/drawing/2014/main" id="{38727041-4F2B-2F40-9227-99A8F06FB35D}"/>
              </a:ext>
            </a:extLst>
          </p:cNvPr>
          <p:cNvCxnSpPr>
            <a:cxnSpLocks/>
          </p:cNvCxnSpPr>
          <p:nvPr/>
        </p:nvCxnSpPr>
        <p:spPr>
          <a:xfrm>
            <a:off x="4165600" y="3809457"/>
            <a:ext cx="682752" cy="1239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排序</a:t>
            </a:r>
            <a:endParaRPr kumimoji="1"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692947" y="1421188"/>
            <a:ext cx="6480028" cy="13311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儲存好資料後，我們必須</a:t>
            </a:r>
            <a:r>
              <a:rPr lang="zh-TW" altLang="en-US" sz="1600" dirty="0" smtClean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撰寫一個規則來排序我們的資料</a:t>
            </a:r>
            <a:r>
              <a:rPr lang="zh-TW" altLang="en-US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600" dirty="0" smtClean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星期小的課堂在前</a:t>
            </a:r>
            <a:endParaRPr lang="en-US" altLang="zh-TW" sz="1600" dirty="0" smtClean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若星期相同，則課堂結束時間早的在前</a:t>
            </a:r>
            <a:r>
              <a:rPr lang="en-US" altLang="zh-TW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無視開始時間</a:t>
            </a:r>
            <a:r>
              <a:rPr lang="en-US" altLang="zh-TW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+mj-lt"/>
              <a:buAutoNum type="arabicParenR"/>
            </a:pPr>
            <a:endParaRPr lang="en-US" altLang="zh-TW" sz="105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接著便可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sort()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函式來進行排序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，方便後續的課堂選擇</a:t>
            </a:r>
            <a:r>
              <a:rPr lang="zh-TW" altLang="en-US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3EC43473-DEAC-634A-A4C7-40C0AB9A9089}"/>
              </a:ext>
            </a:extLst>
          </p:cNvPr>
          <p:cNvSpPr/>
          <p:nvPr/>
        </p:nvSpPr>
        <p:spPr>
          <a:xfrm>
            <a:off x="1657181" y="2840012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776088" y="3147997"/>
            <a:ext cx="5380326" cy="1020665"/>
            <a:chOff x="1776088" y="3152697"/>
            <a:chExt cx="5380326" cy="1020665"/>
          </a:xfrm>
        </p:grpSpPr>
        <p:pic>
          <p:nvPicPr>
            <p:cNvPr id="5122" name="Picture 2" descr="C:\Users\鄭\Desktop\TOI推廣\11-27\15746099298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82"/>
            <a:stretch/>
          </p:blipFill>
          <p:spPr bwMode="auto">
            <a:xfrm>
              <a:off x="1776088" y="3152697"/>
              <a:ext cx="4210064" cy="102066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直線箭頭接點 8">
              <a:extLst>
                <a:ext uri="{FF2B5EF4-FFF2-40B4-BE49-F238E27FC236}">
                  <a16:creationId xmlns="" xmlns:a16="http://schemas.microsoft.com/office/drawing/2014/main" id="{850F2B63-DF26-6646-A423-39734980E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3440" y="3397505"/>
              <a:ext cx="890016" cy="3251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箭頭接點 10">
              <a:extLst>
                <a:ext uri="{FF2B5EF4-FFF2-40B4-BE49-F238E27FC236}">
                  <a16:creationId xmlns="" xmlns:a16="http://schemas.microsoft.com/office/drawing/2014/main" id="{38727041-4F2B-2F40-9227-99A8F06FB35D}"/>
                </a:ext>
              </a:extLst>
            </p:cNvPr>
            <p:cNvCxnSpPr>
              <a:cxnSpLocks/>
            </p:cNvCxnSpPr>
            <p:nvPr/>
          </p:nvCxnSpPr>
          <p:spPr>
            <a:xfrm>
              <a:off x="4393184" y="3759200"/>
              <a:ext cx="1971040" cy="406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DEE044-5064-9F47-9EAA-1564D7CC1718}"/>
                </a:ext>
              </a:extLst>
            </p:cNvPr>
            <p:cNvSpPr/>
            <p:nvPr/>
          </p:nvSpPr>
          <p:spPr>
            <a:xfrm>
              <a:off x="6862500" y="3255991"/>
              <a:ext cx="293914" cy="2830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1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665849C-5921-E14C-BD59-00D89940C8F5}"/>
                </a:ext>
              </a:extLst>
            </p:cNvPr>
            <p:cNvSpPr/>
            <p:nvPr/>
          </p:nvSpPr>
          <p:spPr>
            <a:xfrm>
              <a:off x="6486653" y="3658330"/>
              <a:ext cx="293914" cy="2830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2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EBDC47E-056C-8741-A9E8-FB7F38D21179}"/>
                </a:ext>
              </a:extLst>
            </p:cNvPr>
            <p:cNvCxnSpPr>
              <a:cxnSpLocks/>
            </p:cNvCxnSpPr>
            <p:nvPr/>
          </p:nvCxnSpPr>
          <p:spPr>
            <a:xfrm>
              <a:off x="3095617" y="3858092"/>
              <a:ext cx="1188000" cy="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BCDE328-E410-0E47-B0F9-429D08061BF4}"/>
                </a:ext>
              </a:extLst>
            </p:cNvPr>
            <p:cNvCxnSpPr>
              <a:cxnSpLocks/>
            </p:cNvCxnSpPr>
            <p:nvPr/>
          </p:nvCxnSpPr>
          <p:spPr>
            <a:xfrm>
              <a:off x="4486656" y="3525215"/>
              <a:ext cx="1326183" cy="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3" descr="C:\Users\鄭\Desktop\TOI推廣\11-27\15746102014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88" y="4243039"/>
            <a:ext cx="4205287" cy="252412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A6839DD9-BD40-B146-9B66-284391D68731}"/>
              </a:ext>
            </a:extLst>
          </p:cNvPr>
          <p:cNvSpPr/>
          <p:nvPr/>
        </p:nvSpPr>
        <p:spPr>
          <a:xfrm>
            <a:off x="6730854" y="415395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排序函式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8" name="直線箭頭接點 10">
            <a:extLst>
              <a:ext uri="{FF2B5EF4-FFF2-40B4-BE49-F238E27FC236}">
                <a16:creationId xmlns="" xmlns:a16="http://schemas.microsoft.com/office/drawing/2014/main" id="{38727041-4F2B-2F40-9227-99A8F06FB35D}"/>
              </a:ext>
            </a:extLst>
          </p:cNvPr>
          <p:cNvCxnSpPr>
            <a:cxnSpLocks/>
          </p:cNvCxnSpPr>
          <p:nvPr/>
        </p:nvCxnSpPr>
        <p:spPr>
          <a:xfrm flipV="1">
            <a:off x="5981375" y="4307840"/>
            <a:ext cx="682752" cy="636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貪心</a:t>
            </a:r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21845" y="1409580"/>
            <a:ext cx="6351129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由於題目是要求修習最多的課程，所以不需選擇最長時間的課程，只需選擇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最早結束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的課程，讓我們有更多機會選擇下一堂課，因此針對排序後的課堂，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last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參數避免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課堂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衝突，選擇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衝突且最早結束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的課程，並更新課堂結束時間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last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因不同日課堂無關，換日則將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last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參數歸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0(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因還沒選課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7830A5C-7928-F340-A4B4-31E2185DA0FB}"/>
              </a:ext>
            </a:extLst>
          </p:cNvPr>
          <p:cNvSpPr/>
          <p:nvPr/>
        </p:nvSpPr>
        <p:spPr>
          <a:xfrm>
            <a:off x="1671840" y="2795530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="" xmlns:a16="http://schemas.microsoft.com/office/drawing/2014/main" id="{850F2B63-DF26-6646-A423-39734980E5AD}"/>
              </a:ext>
            </a:extLst>
          </p:cNvPr>
          <p:cNvCxnSpPr>
            <a:cxnSpLocks/>
          </p:cNvCxnSpPr>
          <p:nvPr/>
        </p:nvCxnSpPr>
        <p:spPr>
          <a:xfrm>
            <a:off x="4795790" y="3580384"/>
            <a:ext cx="201620" cy="6153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鄭\Desktop\TOI推廣\11-27\157461066419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2" r="963" b="4762"/>
          <a:stretch/>
        </p:blipFill>
        <p:spPr bwMode="auto">
          <a:xfrm>
            <a:off x="3401456" y="2806384"/>
            <a:ext cx="4828413" cy="1626938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E17FBDC6-2FC3-9947-936A-F99E2DC9393E}"/>
              </a:ext>
            </a:extLst>
          </p:cNvPr>
          <p:cNvSpPr/>
          <p:nvPr/>
        </p:nvSpPr>
        <p:spPr>
          <a:xfrm>
            <a:off x="1961449" y="3196297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換日歸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0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6839DD9-BD40-B146-9B66-284391D68731}"/>
              </a:ext>
            </a:extLst>
          </p:cNvPr>
          <p:cNvSpPr/>
          <p:nvPr/>
        </p:nvSpPr>
        <p:spPr>
          <a:xfrm>
            <a:off x="1726342" y="388052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選課與更新時間</a:t>
            </a:r>
            <a:endParaRPr lang="zh-TW" altLang="en-US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" name="直線箭頭接點 8">
            <a:extLst>
              <a:ext uri="{FF2B5EF4-FFF2-40B4-BE49-F238E27FC236}">
                <a16:creationId xmlns="" xmlns:a16="http://schemas.microsoft.com/office/drawing/2014/main" id="{850F2B63-DF26-6646-A423-39734980E5A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792126" y="3350186"/>
            <a:ext cx="1316584" cy="415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0">
            <a:extLst>
              <a:ext uri="{FF2B5EF4-FFF2-40B4-BE49-F238E27FC236}">
                <a16:creationId xmlns="" xmlns:a16="http://schemas.microsoft.com/office/drawing/2014/main" id="{38727041-4F2B-2F40-9227-99A8F06FB35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167762" y="3950208"/>
            <a:ext cx="904386" cy="842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8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範例程式</a:t>
            </a:r>
            <a:endParaRPr kumimoji="1" lang="zh-TW" altLang="en-US" sz="2400" dirty="0"/>
          </a:p>
        </p:txBody>
      </p:sp>
      <p:pic>
        <p:nvPicPr>
          <p:cNvPr id="1026" name="Picture 2" descr="C:\Users\鄭\Desktop\TOI推廣\11-27\157468597259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3"/>
          <a:stretch/>
        </p:blipFill>
        <p:spPr bwMode="auto">
          <a:xfrm>
            <a:off x="513843" y="1725041"/>
            <a:ext cx="3439296" cy="18756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鄭\Desktop\TOI推廣\11-27\15746859919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79" y="845312"/>
            <a:ext cx="4150029" cy="33771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80030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</TotalTime>
  <Words>468</Words>
  <Application>Microsoft Office PowerPoint</Application>
  <PresentationFormat>如螢幕大小 (16:9)</PresentationFormat>
  <Paragraphs>61</Paragraphs>
  <Slides>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Quintus template</vt:lpstr>
      <vt:lpstr>TOI推廣計畫 解題-排課表</vt:lpstr>
      <vt:lpstr>題 目</vt:lpstr>
      <vt:lpstr>PowerPoint 簡報</vt:lpstr>
      <vt:lpstr>解題重點:</vt:lpstr>
      <vt:lpstr>結構儲存資料</vt:lpstr>
      <vt:lpstr>排序</vt:lpstr>
      <vt:lpstr>貪心</vt:lpstr>
      <vt:lpstr>範例程式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仲軒鄭</cp:lastModifiedBy>
  <cp:revision>191</cp:revision>
  <cp:lastPrinted>2019-04-10T12:19:35Z</cp:lastPrinted>
  <dcterms:modified xsi:type="dcterms:W3CDTF">2019-11-25T12:47:54Z</dcterms:modified>
</cp:coreProperties>
</file>