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94660"/>
  </p:normalViewPr>
  <p:slideViewPr>
    <p:cSldViewPr>
      <p:cViewPr>
        <p:scale>
          <a:sx n="62" d="100"/>
          <a:sy n="62" d="100"/>
        </p:scale>
        <p:origin x="154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937441" y="3305515"/>
            <a:ext cx="40675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  <a:endParaRPr lang="en-US" sz="1200" b="1" dirty="0">
              <a:latin typeface="Times New Roman" pitchFamily="18" charset="0"/>
            </a:endParaRPr>
          </a:p>
          <a:p>
            <a:r>
              <a:rPr lang="en-US" sz="1200" b="1" dirty="0">
                <a:latin typeface="Times New Roman" pitchFamily="18" charset="0"/>
              </a:rPr>
              <a:t>       </a:t>
            </a:r>
            <a:r>
              <a:rPr lang="en-US" sz="1200" b="1" dirty="0">
                <a:solidFill>
                  <a:srgbClr val="00B0F0"/>
                </a:solidFill>
                <a:latin typeface="Times New Roman" pitchFamily="18" charset="0"/>
              </a:rPr>
              <a:t>16, 34, 35, 38, 39, 41, 44, 45, 55, 63, 64, 65, 72</a:t>
            </a:r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solidFill>
                  <a:srgbClr val="00B0F0"/>
                </a:solidFill>
                <a:latin typeface="Times New Roman" pitchFamily="18" charset="0"/>
              </a:rPr>
              <a:t>       </a:t>
            </a:r>
            <a:r>
              <a:rPr lang="en-US" sz="1200" b="1" dirty="0">
                <a:solidFill>
                  <a:srgbClr val="00B0F0"/>
                </a:solidFill>
                <a:latin typeface="Times New Roman" pitchFamily="18" charset="0"/>
              </a:rPr>
              <a:t>45, 38, 34, 16, 35, 41, 39, 44, 65, 63, 55, 64, 72</a:t>
            </a:r>
            <a:r>
              <a:rPr lang="en-US" sz="1200" dirty="0">
                <a:solidFill>
                  <a:srgbClr val="00B0F0"/>
                </a:solidFill>
                <a:latin typeface="Times New Roman" pitchFamily="18" charset="0"/>
              </a:rPr>
              <a:t> </a:t>
            </a: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</a:t>
            </a:r>
            <a:r>
              <a:rPr lang="en-US" sz="1200" b="1" dirty="0">
                <a:solidFill>
                  <a:srgbClr val="00B0F0"/>
                </a:solidFill>
                <a:latin typeface="Times New Roman" pitchFamily="18" charset="0"/>
              </a:rPr>
              <a:t>16, 35, 34, 39, 44, 41, 38, 55, 64, 63, 72, 65, 45</a:t>
            </a: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       </a:t>
            </a:r>
            <a:r>
              <a:rPr lang="en-US" sz="1200" b="1" dirty="0">
                <a:solidFill>
                  <a:srgbClr val="00B0F0"/>
                </a:solidFill>
                <a:latin typeface="Times New Roman" pitchFamily="18" charset="0"/>
              </a:rPr>
              <a:t>the height is 4. 34, 41, 63, and 72 are on level 2.</a:t>
            </a:r>
            <a:r>
              <a:rPr lang="en-US" sz="1200" dirty="0">
                <a:latin typeface="Times New Roman" pitchFamily="18" charset="0"/>
              </a:rPr>
              <a:t>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83835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pPr marL="0" indent="0"/>
            <a:r>
              <a:rPr lang="en-US" sz="1200" b="1" dirty="0">
                <a:solidFill>
                  <a:srgbClr val="00B0F0"/>
                </a:solidFill>
                <a:latin typeface="Times New Roman" pitchFamily="18" charset="0"/>
              </a:rPr>
              <a:t>          (48-(7%2)/24) * (18-(5*2)+12)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AutoNum type="alphaLcParenBoth" startAt="2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pPr marL="0" indent="0"/>
            <a:r>
              <a:rPr lang="en-US" sz="1200" b="1" dirty="0">
                <a:solidFill>
                  <a:srgbClr val="00B0F0"/>
                </a:solidFill>
                <a:latin typeface="Times New Roman" pitchFamily="18" charset="0"/>
              </a:rPr>
              <a:t>          48 7 2 % - 24 / 18 5 2 * - 12 + *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 </a:t>
            </a:r>
            <a:r>
              <a:rPr lang="en-US" sz="1200" b="1" dirty="0">
                <a:solidFill>
                  <a:srgbClr val="00B0F0"/>
                </a:solidFill>
                <a:latin typeface="Times New Roman" pitchFamily="18" charset="0"/>
              </a:rPr>
              <a:t>20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 </a:t>
            </a:r>
            <a:r>
              <a:rPr lang="en-US" sz="1200" b="1" dirty="0">
                <a:solidFill>
                  <a:srgbClr val="00B0F0"/>
                </a:solidFill>
                <a:latin typeface="Times New Roman" pitchFamily="18" charset="0"/>
              </a:rPr>
              <a:t>39.16</a:t>
            </a:r>
          </a:p>
          <a:p>
            <a:pPr marL="228600" indent="-228600">
              <a:buAutoNum type="alphaLcParenBoth" startAt="4"/>
            </a:pPr>
            <a:endParaRPr lang="en-US" sz="1200" dirty="0">
              <a:latin typeface="Times New Roman" pitchFamily="18" charset="0"/>
            </a:endParaRP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75A8A-3E65-0972-BAAB-926110E11024}"/>
              </a:ext>
            </a:extLst>
          </p:cNvPr>
          <p:cNvSpPr txBox="1"/>
          <p:nvPr/>
        </p:nvSpPr>
        <p:spPr>
          <a:xfrm>
            <a:off x="1562101" y="1823701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F7D23-50FA-EBFA-5DE6-70BD5C5EFEED}"/>
              </a:ext>
            </a:extLst>
          </p:cNvPr>
          <p:cNvSpPr txBox="1"/>
          <p:nvPr/>
        </p:nvSpPr>
        <p:spPr>
          <a:xfrm>
            <a:off x="1562101" y="2119154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73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00BF5-3F43-7D19-8C2C-CB168AB18507}"/>
              </a:ext>
            </a:extLst>
          </p:cNvPr>
          <p:cNvSpPr txBox="1"/>
          <p:nvPr/>
        </p:nvSpPr>
        <p:spPr>
          <a:xfrm>
            <a:off x="1543052" y="2423953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087A3B-266D-5BF9-67B8-7A9DF2E77E68}"/>
              </a:ext>
            </a:extLst>
          </p:cNvPr>
          <p:cNvSpPr txBox="1"/>
          <p:nvPr/>
        </p:nvSpPr>
        <p:spPr>
          <a:xfrm>
            <a:off x="1524003" y="3024205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null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186046-2D86-B060-8880-66969D427DEC}"/>
              </a:ext>
            </a:extLst>
          </p:cNvPr>
          <p:cNvSpPr txBox="1"/>
          <p:nvPr/>
        </p:nvSpPr>
        <p:spPr>
          <a:xfrm>
            <a:off x="1504954" y="3624457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C0E3ED-2322-5699-E161-AF02BAF6D70B}"/>
              </a:ext>
            </a:extLst>
          </p:cNvPr>
          <p:cNvSpPr txBox="1"/>
          <p:nvPr/>
        </p:nvSpPr>
        <p:spPr>
          <a:xfrm>
            <a:off x="1485905" y="4224709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51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1A410E-8CDC-CDD2-721F-10F1F3968386}"/>
              </a:ext>
            </a:extLst>
          </p:cNvPr>
          <p:cNvSpPr txBox="1"/>
          <p:nvPr/>
        </p:nvSpPr>
        <p:spPr>
          <a:xfrm>
            <a:off x="1466856" y="4824961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null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416A68-7C49-C491-1FDE-1CCF874C7A66}"/>
              </a:ext>
            </a:extLst>
          </p:cNvPr>
          <p:cNvSpPr txBox="1"/>
          <p:nvPr/>
        </p:nvSpPr>
        <p:spPr>
          <a:xfrm>
            <a:off x="1554681" y="5470984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45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4F1AD-103A-652A-27FC-6802B73F5256}"/>
              </a:ext>
            </a:extLst>
          </p:cNvPr>
          <p:cNvSpPr txBox="1"/>
          <p:nvPr/>
        </p:nvSpPr>
        <p:spPr>
          <a:xfrm>
            <a:off x="1524000" y="6056788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null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37E0A2-23F1-255B-A02E-C83DFA40C542}"/>
              </a:ext>
            </a:extLst>
          </p:cNvPr>
          <p:cNvSpPr txBox="1"/>
          <p:nvPr/>
        </p:nvSpPr>
        <p:spPr>
          <a:xfrm>
            <a:off x="1524003" y="2730201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9FF78B-74A8-BA57-C247-CC1856A7677C}"/>
              </a:ext>
            </a:extLst>
          </p:cNvPr>
          <p:cNvSpPr txBox="1"/>
          <p:nvPr/>
        </p:nvSpPr>
        <p:spPr>
          <a:xfrm>
            <a:off x="1569854" y="3314557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19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A6DC20-8EFA-0A71-D261-8226AC2EF111}"/>
              </a:ext>
            </a:extLst>
          </p:cNvPr>
          <p:cNvSpPr txBox="1"/>
          <p:nvPr/>
        </p:nvSpPr>
        <p:spPr>
          <a:xfrm>
            <a:off x="1554681" y="4534816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null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A64EF8-71BA-BFAD-D9F0-E3C1EE96084B}"/>
              </a:ext>
            </a:extLst>
          </p:cNvPr>
          <p:cNvSpPr txBox="1"/>
          <p:nvPr/>
        </p:nvSpPr>
        <p:spPr>
          <a:xfrm>
            <a:off x="1504954" y="3928820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90D26D-6DB1-4611-1A82-DEF1838F1B69}"/>
              </a:ext>
            </a:extLst>
          </p:cNvPr>
          <p:cNvSpPr txBox="1"/>
          <p:nvPr/>
        </p:nvSpPr>
        <p:spPr>
          <a:xfrm>
            <a:off x="1524001" y="5131693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null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09499D-E8A4-CFA6-6EDF-4222F0805B41}"/>
              </a:ext>
            </a:extLst>
          </p:cNvPr>
          <p:cNvSpPr txBox="1"/>
          <p:nvPr/>
        </p:nvSpPr>
        <p:spPr>
          <a:xfrm>
            <a:off x="1533536" y="5784849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null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15871B4-B52F-BDCE-CDB5-3F2D2658A677}"/>
              </a:ext>
            </a:extLst>
          </p:cNvPr>
          <p:cNvSpPr/>
          <p:nvPr/>
        </p:nvSpPr>
        <p:spPr>
          <a:xfrm>
            <a:off x="5896715" y="1494344"/>
            <a:ext cx="638915" cy="646331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AE2416-1C4A-8105-8EF2-9603ACDA1FFA}"/>
              </a:ext>
            </a:extLst>
          </p:cNvPr>
          <p:cNvSpPr/>
          <p:nvPr/>
        </p:nvSpPr>
        <p:spPr>
          <a:xfrm>
            <a:off x="7080021" y="2465633"/>
            <a:ext cx="638915" cy="64633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73E610-F9E5-3F93-DE89-FC252A25F1C9}"/>
              </a:ext>
            </a:extLst>
          </p:cNvPr>
          <p:cNvSpPr/>
          <p:nvPr/>
        </p:nvSpPr>
        <p:spPr>
          <a:xfrm>
            <a:off x="4572000" y="2442780"/>
            <a:ext cx="638915" cy="64633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93F0A9-5FDD-84B7-2B77-FFE5EE0DDB2C}"/>
              </a:ext>
            </a:extLst>
          </p:cNvPr>
          <p:cNvSpPr/>
          <p:nvPr/>
        </p:nvSpPr>
        <p:spPr>
          <a:xfrm>
            <a:off x="5255217" y="3274289"/>
            <a:ext cx="638915" cy="64633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7D2DF4-B9D2-A150-5261-244863D08012}"/>
              </a:ext>
            </a:extLst>
          </p:cNvPr>
          <p:cNvSpPr/>
          <p:nvPr/>
        </p:nvSpPr>
        <p:spPr>
          <a:xfrm>
            <a:off x="3851975" y="3229183"/>
            <a:ext cx="638915" cy="64633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C0D96B-8FA5-ED72-1471-767B7EC2C14F}"/>
              </a:ext>
            </a:extLst>
          </p:cNvPr>
          <p:cNvSpPr/>
          <p:nvPr/>
        </p:nvSpPr>
        <p:spPr>
          <a:xfrm>
            <a:off x="3412456" y="4269384"/>
            <a:ext cx="638915" cy="64633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1FC269-06A9-1448-85B7-C545496F78A2}"/>
              </a:ext>
            </a:extLst>
          </p:cNvPr>
          <p:cNvSpPr/>
          <p:nvPr/>
        </p:nvSpPr>
        <p:spPr>
          <a:xfrm>
            <a:off x="6781800" y="3392269"/>
            <a:ext cx="638915" cy="64633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14AF6E-0B06-E5E2-493F-52139C6D791A}"/>
              </a:ext>
            </a:extLst>
          </p:cNvPr>
          <p:cNvCxnSpPr>
            <a:cxnSpLocks/>
            <a:stCxn id="3" idx="2"/>
            <a:endCxn id="5" idx="7"/>
          </p:cNvCxnSpPr>
          <p:nvPr/>
        </p:nvCxnSpPr>
        <p:spPr>
          <a:xfrm flipH="1">
            <a:off x="5117348" y="1817510"/>
            <a:ext cx="779367" cy="719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037EF2-6A27-9B43-5B8D-C2E96CD7AE58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4397323" y="2994458"/>
            <a:ext cx="268244" cy="329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CF66D3-C75A-8867-9DAB-BD7A00098A42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3731914" y="3780861"/>
            <a:ext cx="213628" cy="48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D4AD7C-C0D8-0648-DD5B-C5699785DCFD}"/>
              </a:ext>
            </a:extLst>
          </p:cNvPr>
          <p:cNvCxnSpPr>
            <a:stCxn id="3" idx="5"/>
            <a:endCxn id="4" idx="1"/>
          </p:cNvCxnSpPr>
          <p:nvPr/>
        </p:nvCxnSpPr>
        <p:spPr>
          <a:xfrm>
            <a:off x="6442063" y="2046022"/>
            <a:ext cx="731525" cy="514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7CBE04-1AA7-650C-9AFE-F88D0578444E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7101258" y="3017311"/>
            <a:ext cx="72330" cy="37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8A8C28-3ECF-2593-8FB3-8950A2081102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5117348" y="2994458"/>
            <a:ext cx="231436" cy="37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CD8D383-7434-833A-20FD-7B1A855ACEC9}"/>
              </a:ext>
            </a:extLst>
          </p:cNvPr>
          <p:cNvSpPr/>
          <p:nvPr/>
        </p:nvSpPr>
        <p:spPr>
          <a:xfrm>
            <a:off x="4390285" y="4299039"/>
            <a:ext cx="638915" cy="64633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2C30378-657C-CB0A-3DA1-80EBC96B9C7F}"/>
              </a:ext>
            </a:extLst>
          </p:cNvPr>
          <p:cNvSpPr/>
          <p:nvPr/>
        </p:nvSpPr>
        <p:spPr>
          <a:xfrm>
            <a:off x="5715000" y="4299038"/>
            <a:ext cx="638915" cy="64633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238CF02-113B-C728-F2FF-4E8876A050C9}"/>
              </a:ext>
            </a:extLst>
          </p:cNvPr>
          <p:cNvSpPr/>
          <p:nvPr/>
        </p:nvSpPr>
        <p:spPr>
          <a:xfrm>
            <a:off x="7446546" y="4153451"/>
            <a:ext cx="638915" cy="64633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B35447-55B7-322B-B28A-F6BF77CF9052}"/>
              </a:ext>
            </a:extLst>
          </p:cNvPr>
          <p:cNvCxnSpPr>
            <a:cxnSpLocks/>
            <a:stCxn id="7" idx="5"/>
            <a:endCxn id="29" idx="0"/>
          </p:cNvCxnSpPr>
          <p:nvPr/>
        </p:nvCxnSpPr>
        <p:spPr>
          <a:xfrm>
            <a:off x="4397323" y="3780861"/>
            <a:ext cx="312420" cy="51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8E36E8-9405-4709-4416-3FB985FF4E1C}"/>
              </a:ext>
            </a:extLst>
          </p:cNvPr>
          <p:cNvCxnSpPr>
            <a:cxnSpLocks/>
            <a:stCxn id="6" idx="5"/>
            <a:endCxn id="30" idx="0"/>
          </p:cNvCxnSpPr>
          <p:nvPr/>
        </p:nvCxnSpPr>
        <p:spPr>
          <a:xfrm>
            <a:off x="5800565" y="3825967"/>
            <a:ext cx="233893" cy="473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D16137F-3154-BBB1-A0D2-B4A56FDEAB8F}"/>
              </a:ext>
            </a:extLst>
          </p:cNvPr>
          <p:cNvCxnSpPr>
            <a:cxnSpLocks/>
            <a:stCxn id="9" idx="5"/>
            <a:endCxn id="31" idx="1"/>
          </p:cNvCxnSpPr>
          <p:nvPr/>
        </p:nvCxnSpPr>
        <p:spPr>
          <a:xfrm>
            <a:off x="7327148" y="3943947"/>
            <a:ext cx="212965" cy="30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477</Words>
  <Application>Microsoft Office PowerPoint</Application>
  <PresentationFormat>On-screen Show (4:3)</PresentationFormat>
  <Paragraphs>132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Caitlyn Clifton</cp:lastModifiedBy>
  <cp:revision>23</cp:revision>
  <cp:lastPrinted>2016-04-12T17:35:20Z</cp:lastPrinted>
  <dcterms:created xsi:type="dcterms:W3CDTF">2006-11-01T05:42:40Z</dcterms:created>
  <dcterms:modified xsi:type="dcterms:W3CDTF">2023-03-12T20:03:57Z</dcterms:modified>
</cp:coreProperties>
</file>