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84E781-6340-4BDF-8E5A-6425E4B363B5}" v="108" dt="2023-03-06T00:35:21.9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8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tlyn Clifton" userId="9faca6e7315e44e9" providerId="LiveId" clId="{8F84E781-6340-4BDF-8E5A-6425E4B363B5}"/>
    <pc:docChg chg="undo redo custSel addSld delSld modSld">
      <pc:chgData name="Caitlyn Clifton" userId="9faca6e7315e44e9" providerId="LiveId" clId="{8F84E781-6340-4BDF-8E5A-6425E4B363B5}" dt="2023-03-06T00:35:21.943" v="499" actId="1035"/>
      <pc:docMkLst>
        <pc:docMk/>
      </pc:docMkLst>
      <pc:sldChg chg="addSp delSp modSp mod">
        <pc:chgData name="Caitlyn Clifton" userId="9faca6e7315e44e9" providerId="LiveId" clId="{8F84E781-6340-4BDF-8E5A-6425E4B363B5}" dt="2023-03-06T00:35:21.943" v="499" actId="1035"/>
        <pc:sldMkLst>
          <pc:docMk/>
          <pc:sldMk cId="0" sldId="257"/>
        </pc:sldMkLst>
        <pc:spChg chg="add del mod">
          <ac:chgData name="Caitlyn Clifton" userId="9faca6e7315e44e9" providerId="LiveId" clId="{8F84E781-6340-4BDF-8E5A-6425E4B363B5}" dt="2023-03-06T00:24:01.745" v="71" actId="478"/>
          <ac:spMkLst>
            <pc:docMk/>
            <pc:sldMk cId="0" sldId="257"/>
            <ac:spMk id="3" creationId="{AABDCB24-9267-2082-8822-EF5DB7F96E0B}"/>
          </ac:spMkLst>
        </pc:spChg>
        <pc:spChg chg="add 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4" creationId="{E9780B68-2654-1A57-8708-82E51616FF87}"/>
          </ac:spMkLst>
        </pc:spChg>
        <pc:spChg chg="add 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5" creationId="{5B074728-DE14-2BBF-018A-2BB8A3C27A7B}"/>
          </ac:spMkLst>
        </pc:spChg>
        <pc:spChg chg="add 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6" creationId="{3AD76B35-A649-403F-1533-32C0F1A34478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7" creationId="{00000000-0000-0000-0000-000000000000}"/>
          </ac:spMkLst>
        </pc:spChg>
        <pc:spChg chg="add 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8" creationId="{40D613DC-8207-AF73-CAAE-B3E5CDC2C113}"/>
          </ac:spMkLst>
        </pc:spChg>
        <pc:spChg chg="add 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9" creationId="{B2B05284-912B-D6DB-7837-515C73D0930C}"/>
          </ac:spMkLst>
        </pc:spChg>
        <pc:spChg chg="add 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10" creationId="{4BC57347-AE30-D7A3-1057-374DF0187EF3}"/>
          </ac:spMkLst>
        </pc:spChg>
        <pc:spChg chg="add 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11" creationId="{C66D9635-0F06-2B9D-7393-3AAA615D87DB}"/>
          </ac:spMkLst>
        </pc:spChg>
        <pc:spChg chg="add del mod">
          <ac:chgData name="Caitlyn Clifton" userId="9faca6e7315e44e9" providerId="LiveId" clId="{8F84E781-6340-4BDF-8E5A-6425E4B363B5}" dt="2023-03-06T00:27:04.447" v="132" actId="478"/>
          <ac:spMkLst>
            <pc:docMk/>
            <pc:sldMk cId="0" sldId="257"/>
            <ac:spMk id="12" creationId="{758F1756-4BFF-4D27-0644-ABF94579A60A}"/>
          </ac:spMkLst>
        </pc:spChg>
        <pc:spChg chg="add 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13" creationId="{CC9ED53D-114A-2D73-7D5B-79AE17FCA4D7}"/>
          </ac:spMkLst>
        </pc:spChg>
        <pc:spChg chg="add 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14" creationId="{C2319806-1AD2-FDA0-1E2D-A6F546488B0B}"/>
          </ac:spMkLst>
        </pc:spChg>
        <pc:spChg chg="add 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15" creationId="{6FA002B3-895E-BDB6-2185-8AA34A798580}"/>
          </ac:spMkLst>
        </pc:spChg>
        <pc:spChg chg="add 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16" creationId="{B752DAE5-599A-AD84-4CFD-44D259B4C43D}"/>
          </ac:spMkLst>
        </pc:spChg>
        <pc:spChg chg="add 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17" creationId="{3AA37AA1-D09D-F9F8-7504-8BBE50C8F20E}"/>
          </ac:spMkLst>
        </pc:spChg>
        <pc:spChg chg="add 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18" creationId="{ED56846E-E37F-9065-9426-F1186E0DE1BE}"/>
          </ac:spMkLst>
        </pc:spChg>
        <pc:spChg chg="add 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19" creationId="{BA3C2457-C7E4-E127-A8BA-C3C7703B6BA2}"/>
          </ac:spMkLst>
        </pc:spChg>
        <pc:spChg chg="add 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20" creationId="{16D769A8-B0F5-F650-B684-1FD19D4575DD}"/>
          </ac:spMkLst>
        </pc:spChg>
        <pc:spChg chg="add 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21" creationId="{96035F15-64BB-9D91-407A-3185852A7799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32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36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37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38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39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40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41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42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43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44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45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46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56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89" creationId="{107104DF-63F5-4F80-A6B0-1B432C54E0A6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108" creationId="{FC644859-110E-4ED1-933E-C4BD51B12D0B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2051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21.943" v="499" actId="1035"/>
          <ac:spMkLst>
            <pc:docMk/>
            <pc:sldMk cId="0" sldId="257"/>
            <ac:spMk id="2052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2054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2056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2059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2060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2061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2062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2063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2064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2065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2066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2067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2068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2070" creationId="{00000000-0000-0000-0000-000000000000}"/>
          </ac:spMkLst>
        </pc:spChg>
        <pc:spChg chg="mod">
          <ac:chgData name="Caitlyn Clifton" userId="9faca6e7315e44e9" providerId="LiveId" clId="{8F84E781-6340-4BDF-8E5A-6425E4B363B5}" dt="2023-03-06T00:35:17.380" v="480" actId="1035"/>
          <ac:spMkLst>
            <pc:docMk/>
            <pc:sldMk cId="0" sldId="257"/>
            <ac:spMk id="2072" creationId="{00000000-0000-0000-0000-000000000000}"/>
          </ac:spMkLst>
        </pc:spChg>
        <pc:grpChg chg="mod">
          <ac:chgData name="Caitlyn Clifton" userId="9faca6e7315e44e9" providerId="LiveId" clId="{8F84E781-6340-4BDF-8E5A-6425E4B363B5}" dt="2023-03-06T00:35:17.380" v="480" actId="1035"/>
          <ac:grpSpMkLst>
            <pc:docMk/>
            <pc:sldMk cId="0" sldId="257"/>
            <ac:grpSpMk id="2" creationId="{00000000-0000-0000-0000-000000000000}"/>
          </ac:grpSpMkLst>
        </pc:grpChg>
        <pc:grpChg chg="mod">
          <ac:chgData name="Caitlyn Clifton" userId="9faca6e7315e44e9" providerId="LiveId" clId="{8F84E781-6340-4BDF-8E5A-6425E4B363B5}" dt="2023-03-06T00:35:17.380" v="480" actId="1035"/>
          <ac:grpSpMkLst>
            <pc:docMk/>
            <pc:sldMk cId="0" sldId="257"/>
            <ac:grpSpMk id="34" creationId="{00000000-0000-0000-0000-000000000000}"/>
          </ac:grpSpMkLst>
        </pc:grpChg>
        <pc:grpChg chg="mod">
          <ac:chgData name="Caitlyn Clifton" userId="9faca6e7315e44e9" providerId="LiveId" clId="{8F84E781-6340-4BDF-8E5A-6425E4B363B5}" dt="2023-03-06T00:35:17.380" v="480" actId="1035"/>
          <ac:grpSpMkLst>
            <pc:docMk/>
            <pc:sldMk cId="0" sldId="257"/>
            <ac:grpSpMk id="35" creationId="{00000000-0000-0000-0000-000000000000}"/>
          </ac:grpSpMkLst>
        </pc:grpChg>
        <pc:grpChg chg="mod">
          <ac:chgData name="Caitlyn Clifton" userId="9faca6e7315e44e9" providerId="LiveId" clId="{8F84E781-6340-4BDF-8E5A-6425E4B363B5}" dt="2023-03-06T00:35:17.380" v="480" actId="1035"/>
          <ac:grpSpMkLst>
            <pc:docMk/>
            <pc:sldMk cId="0" sldId="257"/>
            <ac:grpSpMk id="2058" creationId="{00000000-0000-0000-0000-000000000000}"/>
          </ac:grpSpMkLst>
        </pc:grpChg>
      </pc:sldChg>
      <pc:sldChg chg="addSp modSp mod">
        <pc:chgData name="Caitlyn Clifton" userId="9faca6e7315e44e9" providerId="LiveId" clId="{8F84E781-6340-4BDF-8E5A-6425E4B363B5}" dt="2023-03-06T00:32:30.554" v="350" actId="207"/>
        <pc:sldMkLst>
          <pc:docMk/>
          <pc:sldMk cId="0" sldId="258"/>
        </pc:sldMkLst>
        <pc:spChg chg="add mod">
          <ac:chgData name="Caitlyn Clifton" userId="9faca6e7315e44e9" providerId="LiveId" clId="{8F84E781-6340-4BDF-8E5A-6425E4B363B5}" dt="2023-03-06T00:32:30.554" v="350" actId="207"/>
          <ac:spMkLst>
            <pc:docMk/>
            <pc:sldMk cId="0" sldId="258"/>
            <ac:spMk id="2" creationId="{A9A93CB6-90B9-CF6B-F0E7-7BB11B060053}"/>
          </ac:spMkLst>
        </pc:spChg>
      </pc:sldChg>
      <pc:sldChg chg="new del">
        <pc:chgData name="Caitlyn Clifton" userId="9faca6e7315e44e9" providerId="LiveId" clId="{8F84E781-6340-4BDF-8E5A-6425E4B363B5}" dt="2023-03-06T00:24:07.712" v="73" actId="680"/>
        <pc:sldMkLst>
          <pc:docMk/>
          <pc:sldMk cId="117495692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104333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911584" y="338094"/>
            <a:ext cx="6826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/>
              <a:t>Hashing Lab: </a:t>
            </a:r>
            <a:r>
              <a:rPr lang="en-US" sz="2400" dirty="0">
                <a:solidFill>
                  <a:srgbClr val="FF0000"/>
                </a:solidFill>
              </a:rPr>
              <a:t>Caitlyn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Clifton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85635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278186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247955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276325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95309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84350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258297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84312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9780B68-2654-1A57-8708-82E51616FF87}"/>
              </a:ext>
            </a:extLst>
          </p:cNvPr>
          <p:cNvSpPr txBox="1"/>
          <p:nvPr/>
        </p:nvSpPr>
        <p:spPr>
          <a:xfrm>
            <a:off x="3658770" y="2713111"/>
            <a:ext cx="71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74728-DE14-2BBF-018A-2BB8A3C27A7B}"/>
              </a:ext>
            </a:extLst>
          </p:cNvPr>
          <p:cNvSpPr txBox="1"/>
          <p:nvPr/>
        </p:nvSpPr>
        <p:spPr>
          <a:xfrm>
            <a:off x="3673386" y="3195409"/>
            <a:ext cx="71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76B35-A649-403F-1533-32C0F1A34478}"/>
              </a:ext>
            </a:extLst>
          </p:cNvPr>
          <p:cNvSpPr txBox="1"/>
          <p:nvPr/>
        </p:nvSpPr>
        <p:spPr>
          <a:xfrm>
            <a:off x="3605356" y="3423657"/>
            <a:ext cx="71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109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613DC-8207-AF73-CAAE-B3E5CDC2C113}"/>
              </a:ext>
            </a:extLst>
          </p:cNvPr>
          <p:cNvSpPr txBox="1"/>
          <p:nvPr/>
        </p:nvSpPr>
        <p:spPr>
          <a:xfrm>
            <a:off x="3637835" y="3875849"/>
            <a:ext cx="71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05284-912B-D6DB-7837-515C73D0930C}"/>
              </a:ext>
            </a:extLst>
          </p:cNvPr>
          <p:cNvSpPr txBox="1"/>
          <p:nvPr/>
        </p:nvSpPr>
        <p:spPr>
          <a:xfrm>
            <a:off x="3665891" y="4100672"/>
            <a:ext cx="71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49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57347-AE30-D7A3-1057-374DF0187EF3}"/>
              </a:ext>
            </a:extLst>
          </p:cNvPr>
          <p:cNvSpPr txBox="1"/>
          <p:nvPr/>
        </p:nvSpPr>
        <p:spPr>
          <a:xfrm>
            <a:off x="3622845" y="4556237"/>
            <a:ext cx="71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138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D9635-0F06-2B9D-7393-3AAA615D87DB}"/>
              </a:ext>
            </a:extLst>
          </p:cNvPr>
          <p:cNvSpPr txBox="1"/>
          <p:nvPr/>
        </p:nvSpPr>
        <p:spPr>
          <a:xfrm>
            <a:off x="3673760" y="4992593"/>
            <a:ext cx="71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9ED53D-114A-2D73-7D5B-79AE17FCA4D7}"/>
              </a:ext>
            </a:extLst>
          </p:cNvPr>
          <p:cNvSpPr txBox="1"/>
          <p:nvPr/>
        </p:nvSpPr>
        <p:spPr>
          <a:xfrm>
            <a:off x="3617189" y="5220303"/>
            <a:ext cx="71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174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319806-1AD2-FDA0-1E2D-A6F546488B0B}"/>
              </a:ext>
            </a:extLst>
          </p:cNvPr>
          <p:cNvSpPr txBox="1"/>
          <p:nvPr/>
        </p:nvSpPr>
        <p:spPr>
          <a:xfrm>
            <a:off x="3677817" y="2970762"/>
            <a:ext cx="71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A002B3-895E-BDB6-2185-8AA34A798580}"/>
              </a:ext>
            </a:extLst>
          </p:cNvPr>
          <p:cNvSpPr txBox="1"/>
          <p:nvPr/>
        </p:nvSpPr>
        <p:spPr>
          <a:xfrm>
            <a:off x="3665891" y="5447913"/>
            <a:ext cx="71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52DAE5-599A-AD84-4CFD-44D259B4C43D}"/>
              </a:ext>
            </a:extLst>
          </p:cNvPr>
          <p:cNvSpPr txBox="1"/>
          <p:nvPr/>
        </p:nvSpPr>
        <p:spPr>
          <a:xfrm>
            <a:off x="5642748" y="3509167"/>
            <a:ext cx="71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A37AA1-D09D-F9F8-7504-8BBE50C8F20E}"/>
              </a:ext>
            </a:extLst>
          </p:cNvPr>
          <p:cNvSpPr txBox="1"/>
          <p:nvPr/>
        </p:nvSpPr>
        <p:spPr>
          <a:xfrm>
            <a:off x="5632938" y="3720495"/>
            <a:ext cx="71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56846E-E37F-9065-9426-F1186E0DE1BE}"/>
              </a:ext>
            </a:extLst>
          </p:cNvPr>
          <p:cNvSpPr txBox="1"/>
          <p:nvPr/>
        </p:nvSpPr>
        <p:spPr>
          <a:xfrm>
            <a:off x="5624614" y="4859988"/>
            <a:ext cx="71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49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C2457-C7E4-E127-A8BA-C3C7703B6BA2}"/>
              </a:ext>
            </a:extLst>
          </p:cNvPr>
          <p:cNvSpPr txBox="1"/>
          <p:nvPr/>
        </p:nvSpPr>
        <p:spPr>
          <a:xfrm>
            <a:off x="5579088" y="4648993"/>
            <a:ext cx="71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138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D769A8-B0F5-F650-B684-1FD19D4575DD}"/>
              </a:ext>
            </a:extLst>
          </p:cNvPr>
          <p:cNvSpPr txBox="1"/>
          <p:nvPr/>
        </p:nvSpPr>
        <p:spPr>
          <a:xfrm>
            <a:off x="5648780" y="2807735"/>
            <a:ext cx="71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035F15-64BB-9D91-407A-3185852A7799}"/>
              </a:ext>
            </a:extLst>
          </p:cNvPr>
          <p:cNvSpPr txBox="1"/>
          <p:nvPr/>
        </p:nvSpPr>
        <p:spPr>
          <a:xfrm>
            <a:off x="5627361" y="4186705"/>
            <a:ext cx="719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26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A93CB6-90B9-CF6B-F0E7-7BB11B060053}"/>
              </a:ext>
            </a:extLst>
          </p:cNvPr>
          <p:cNvSpPr txBox="1"/>
          <p:nvPr/>
        </p:nvSpPr>
        <p:spPr>
          <a:xfrm>
            <a:off x="3238618" y="2707555"/>
            <a:ext cx="2903537" cy="3134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75"/>
              </a:spcAft>
            </a:pPr>
            <a:r>
              <a:rPr lang="en-US" dirty="0">
                <a:solidFill>
                  <a:srgbClr val="FF0000"/>
                </a:solidFill>
              </a:rPr>
              <a:t>2		1</a:t>
            </a:r>
          </a:p>
          <a:p>
            <a:pPr>
              <a:spcAft>
                <a:spcPts val="75"/>
              </a:spcAft>
            </a:pPr>
            <a:endParaRPr lang="en-US" sz="700" dirty="0">
              <a:solidFill>
                <a:srgbClr val="FF0000"/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</a:rPr>
              <a:t>1		1</a:t>
            </a:r>
          </a:p>
          <a:p>
            <a:pPr>
              <a:spcAft>
                <a:spcPts val="0"/>
              </a:spcAft>
            </a:pPr>
            <a:endParaRPr lang="en-US" sz="1000" dirty="0">
              <a:solidFill>
                <a:srgbClr val="FF0000"/>
              </a:solidFill>
            </a:endParaRPr>
          </a:p>
          <a:p>
            <a:pPr>
              <a:spcAft>
                <a:spcPts val="75"/>
              </a:spcAft>
            </a:pPr>
            <a:r>
              <a:rPr lang="en-US" dirty="0">
                <a:solidFill>
                  <a:srgbClr val="FF0000"/>
                </a:solidFill>
              </a:rPr>
              <a:t>4		1</a:t>
            </a:r>
          </a:p>
          <a:p>
            <a:pPr>
              <a:spcAft>
                <a:spcPts val="75"/>
              </a:spcAft>
            </a:pPr>
            <a:endParaRPr lang="en-US" sz="500" dirty="0">
              <a:solidFill>
                <a:srgbClr val="FF0000"/>
              </a:solidFill>
            </a:endParaRPr>
          </a:p>
          <a:p>
            <a:pPr>
              <a:spcAft>
                <a:spcPts val="75"/>
              </a:spcAft>
            </a:pPr>
            <a:r>
              <a:rPr lang="en-US" dirty="0">
                <a:solidFill>
                  <a:srgbClr val="FF0000"/>
                </a:solidFill>
              </a:rPr>
              <a:t>4		2</a:t>
            </a:r>
          </a:p>
          <a:p>
            <a:pPr>
              <a:spcAft>
                <a:spcPts val="75"/>
              </a:spcAft>
            </a:pPr>
            <a:endParaRPr lang="en-US" sz="600" dirty="0">
              <a:solidFill>
                <a:srgbClr val="FF0000"/>
              </a:solidFill>
            </a:endParaRPr>
          </a:p>
          <a:p>
            <a:pPr>
              <a:spcAft>
                <a:spcPts val="75"/>
              </a:spcAft>
            </a:pPr>
            <a:r>
              <a:rPr lang="en-US" dirty="0">
                <a:solidFill>
                  <a:srgbClr val="FF0000"/>
                </a:solidFill>
              </a:rPr>
              <a:t>2		1</a:t>
            </a:r>
          </a:p>
          <a:p>
            <a:pPr>
              <a:spcAft>
                <a:spcPts val="75"/>
              </a:spcAft>
            </a:pPr>
            <a:endParaRPr lang="en-US" sz="1400" dirty="0">
              <a:solidFill>
                <a:srgbClr val="FF0000"/>
              </a:solidFill>
            </a:endParaRPr>
          </a:p>
          <a:p>
            <a:pPr>
              <a:spcAft>
                <a:spcPts val="75"/>
              </a:spcAft>
            </a:pPr>
            <a:r>
              <a:rPr lang="en-US" dirty="0">
                <a:solidFill>
                  <a:srgbClr val="FF0000"/>
                </a:solidFill>
              </a:rPr>
              <a:t>2		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265</Words>
  <Application>Microsoft Office PowerPoint</Application>
  <PresentationFormat>On-screen Show (4:3)</PresentationFormat>
  <Paragraphs>90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Caitlyn Clifton</cp:lastModifiedBy>
  <cp:revision>57</cp:revision>
  <cp:lastPrinted>2015-10-07T21:36:22Z</cp:lastPrinted>
  <dcterms:created xsi:type="dcterms:W3CDTF">2003-12-08T11:02:30Z</dcterms:created>
  <dcterms:modified xsi:type="dcterms:W3CDTF">2023-03-06T00:35:32Z</dcterms:modified>
</cp:coreProperties>
</file>