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 id="2147484998" r:id="rId2"/>
  </p:sldMasterIdLst>
  <p:notesMasterIdLst>
    <p:notesMasterId r:id="rId31"/>
  </p:notesMasterIdLst>
  <p:handoutMasterIdLst>
    <p:handoutMasterId r:id="rId32"/>
  </p:handoutMasterIdLst>
  <p:sldIdLst>
    <p:sldId id="535" r:id="rId3"/>
    <p:sldId id="569" r:id="rId4"/>
    <p:sldId id="601" r:id="rId5"/>
    <p:sldId id="638" r:id="rId6"/>
    <p:sldId id="622" r:id="rId7"/>
    <p:sldId id="623" r:id="rId8"/>
    <p:sldId id="624" r:id="rId9"/>
    <p:sldId id="625" r:id="rId10"/>
    <p:sldId id="634" r:id="rId11"/>
    <p:sldId id="641" r:id="rId12"/>
    <p:sldId id="632" r:id="rId13"/>
    <p:sldId id="627" r:id="rId14"/>
    <p:sldId id="628" r:id="rId15"/>
    <p:sldId id="629" r:id="rId16"/>
    <p:sldId id="630" r:id="rId17"/>
    <p:sldId id="631" r:id="rId18"/>
    <p:sldId id="633" r:id="rId19"/>
    <p:sldId id="639" r:id="rId20"/>
    <p:sldId id="635" r:id="rId21"/>
    <p:sldId id="636" r:id="rId22"/>
    <p:sldId id="637" r:id="rId23"/>
    <p:sldId id="596" r:id="rId24"/>
    <p:sldId id="595" r:id="rId25"/>
    <p:sldId id="606" r:id="rId26"/>
    <p:sldId id="593" r:id="rId27"/>
    <p:sldId id="640" r:id="rId28"/>
    <p:sldId id="594" r:id="rId29"/>
    <p:sldId id="537" r:id="rId30"/>
  </p:sldIdLst>
  <p:sldSz cx="9144000" cy="6858000" type="screen4x3"/>
  <p:notesSz cx="6807200" cy="9939338"/>
  <p:defaultTextStyle>
    <a:defPPr>
      <a:defRPr lang="ja-JP"/>
    </a:defPPr>
    <a:lvl1pPr algn="l" rtl="0" eaLnBrk="0" fontAlgn="base" hangingPunct="0">
      <a:spcBef>
        <a:spcPct val="0"/>
      </a:spcBef>
      <a:spcAft>
        <a:spcPct val="0"/>
      </a:spcAft>
      <a:defRPr kumimoji="1" kern="1200">
        <a:solidFill>
          <a:srgbClr val="000000"/>
        </a:solidFill>
        <a:latin typeface="ＭＳ Ｐゴシック" pitchFamily="34" charset="-128"/>
        <a:ea typeface="ＭＳ Ｐゴシック" pitchFamily="34" charset="-128"/>
        <a:cs typeface="+mn-cs"/>
      </a:defRPr>
    </a:lvl1pPr>
    <a:lvl2pPr marL="457200" algn="l" rtl="0" eaLnBrk="0" fontAlgn="base" hangingPunct="0">
      <a:spcBef>
        <a:spcPct val="0"/>
      </a:spcBef>
      <a:spcAft>
        <a:spcPct val="0"/>
      </a:spcAft>
      <a:defRPr kumimoji="1" kern="1200">
        <a:solidFill>
          <a:srgbClr val="000000"/>
        </a:solidFill>
        <a:latin typeface="ＭＳ Ｐゴシック" pitchFamily="34" charset="-128"/>
        <a:ea typeface="ＭＳ Ｐゴシック" pitchFamily="34" charset="-128"/>
        <a:cs typeface="+mn-cs"/>
      </a:defRPr>
    </a:lvl2pPr>
    <a:lvl3pPr marL="914400" algn="l" rtl="0" eaLnBrk="0" fontAlgn="base" hangingPunct="0">
      <a:spcBef>
        <a:spcPct val="0"/>
      </a:spcBef>
      <a:spcAft>
        <a:spcPct val="0"/>
      </a:spcAft>
      <a:defRPr kumimoji="1" kern="1200">
        <a:solidFill>
          <a:srgbClr val="000000"/>
        </a:solidFill>
        <a:latin typeface="ＭＳ Ｐゴシック" pitchFamily="34" charset="-128"/>
        <a:ea typeface="ＭＳ Ｐゴシック" pitchFamily="34" charset="-128"/>
        <a:cs typeface="+mn-cs"/>
      </a:defRPr>
    </a:lvl3pPr>
    <a:lvl4pPr marL="1371600" algn="l" rtl="0" eaLnBrk="0" fontAlgn="base" hangingPunct="0">
      <a:spcBef>
        <a:spcPct val="0"/>
      </a:spcBef>
      <a:spcAft>
        <a:spcPct val="0"/>
      </a:spcAft>
      <a:defRPr kumimoji="1" kern="1200">
        <a:solidFill>
          <a:srgbClr val="000000"/>
        </a:solidFill>
        <a:latin typeface="ＭＳ Ｐゴシック" pitchFamily="34" charset="-128"/>
        <a:ea typeface="ＭＳ Ｐゴシック" pitchFamily="34" charset="-128"/>
        <a:cs typeface="+mn-cs"/>
      </a:defRPr>
    </a:lvl4pPr>
    <a:lvl5pPr marL="1828800" algn="l" rtl="0" eaLnBrk="0" fontAlgn="base" hangingPunct="0">
      <a:spcBef>
        <a:spcPct val="0"/>
      </a:spcBef>
      <a:spcAft>
        <a:spcPct val="0"/>
      </a:spcAft>
      <a:defRPr kumimoji="1" kern="1200">
        <a:solidFill>
          <a:srgbClr val="000000"/>
        </a:solidFill>
        <a:latin typeface="ＭＳ Ｐゴシック" pitchFamily="34" charset="-128"/>
        <a:ea typeface="ＭＳ Ｐゴシック" pitchFamily="34" charset="-128"/>
        <a:cs typeface="+mn-cs"/>
      </a:defRPr>
    </a:lvl5pPr>
    <a:lvl6pPr marL="2286000" algn="l" defTabSz="914400" rtl="0" eaLnBrk="1" latinLnBrk="0" hangingPunct="1">
      <a:defRPr kumimoji="1" kern="1200">
        <a:solidFill>
          <a:srgbClr val="000000"/>
        </a:solidFill>
        <a:latin typeface="ＭＳ Ｐゴシック" pitchFamily="34" charset="-128"/>
        <a:ea typeface="ＭＳ Ｐゴシック" pitchFamily="34" charset="-128"/>
        <a:cs typeface="+mn-cs"/>
      </a:defRPr>
    </a:lvl6pPr>
    <a:lvl7pPr marL="2743200" algn="l" defTabSz="914400" rtl="0" eaLnBrk="1" latinLnBrk="0" hangingPunct="1">
      <a:defRPr kumimoji="1" kern="1200">
        <a:solidFill>
          <a:srgbClr val="000000"/>
        </a:solidFill>
        <a:latin typeface="ＭＳ Ｐゴシック" pitchFamily="34" charset="-128"/>
        <a:ea typeface="ＭＳ Ｐゴシック" pitchFamily="34" charset="-128"/>
        <a:cs typeface="+mn-cs"/>
      </a:defRPr>
    </a:lvl7pPr>
    <a:lvl8pPr marL="3200400" algn="l" defTabSz="914400" rtl="0" eaLnBrk="1" latinLnBrk="0" hangingPunct="1">
      <a:defRPr kumimoji="1" kern="1200">
        <a:solidFill>
          <a:srgbClr val="000000"/>
        </a:solidFill>
        <a:latin typeface="ＭＳ Ｐゴシック" pitchFamily="34" charset="-128"/>
        <a:ea typeface="ＭＳ Ｐゴシック" pitchFamily="34" charset="-128"/>
        <a:cs typeface="+mn-cs"/>
      </a:defRPr>
    </a:lvl8pPr>
    <a:lvl9pPr marL="3657600" algn="l" defTabSz="914400" rtl="0" eaLnBrk="1" latinLnBrk="0" hangingPunct="1">
      <a:defRPr kumimoji="1" kern="1200">
        <a:solidFill>
          <a:srgbClr val="000000"/>
        </a:solidFill>
        <a:latin typeface="ＭＳ Ｐゴシック" pitchFamily="34" charset="-128"/>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C03"/>
    <a:srgbClr val="1782DB"/>
    <a:srgbClr val="66FFFF"/>
    <a:srgbClr val="FFFFCC"/>
    <a:srgbClr val="706ABA"/>
    <a:srgbClr val="66FFCC"/>
    <a:srgbClr val="CCFFFF"/>
    <a:srgbClr val="1BA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7297" autoAdjust="0"/>
  </p:normalViewPr>
  <p:slideViewPr>
    <p:cSldViewPr>
      <p:cViewPr>
        <p:scale>
          <a:sx n="80" d="100"/>
          <a:sy n="80" d="100"/>
        </p:scale>
        <p:origin x="-408" y="46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2" d="100"/>
          <a:sy n="52" d="100"/>
        </p:scale>
        <p:origin x="-3204" y="-108"/>
      </p:cViewPr>
      <p:guideLst>
        <p:guide orient="horz" pos="3130"/>
        <p:guide pos="214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dirty="0" smtClean="0"/>
              <a:t>4.1 </a:t>
            </a:r>
            <a:r>
              <a:rPr lang="en-US" altLang="en-US" dirty="0"/>
              <a:t>Commits</a:t>
            </a:r>
          </a:p>
        </c:rich>
      </c:tx>
      <c:layout/>
      <c:overlay val="0"/>
    </c:title>
    <c:autoTitleDeleted val="0"/>
    <c:plotArea>
      <c:layout/>
      <c:pieChart>
        <c:varyColors val="1"/>
        <c:ser>
          <c:idx val="0"/>
          <c:order val="0"/>
          <c:tx>
            <c:strRef>
              <c:f>Sheet1!$B$1</c:f>
              <c:strCache>
                <c:ptCount val="1"/>
                <c:pt idx="0">
                  <c:v>3.19 Commits</c:v>
                </c:pt>
              </c:strCache>
            </c:strRef>
          </c:tx>
          <c:dPt>
            <c:idx val="0"/>
            <c:bubble3D val="0"/>
          </c:dPt>
          <c:dPt>
            <c:idx val="1"/>
            <c:bubble3D val="0"/>
          </c:dPt>
          <c:dLbls>
            <c:dLbl>
              <c:idx val="0"/>
              <c:layout>
                <c:manualLayout>
                  <c:x val="-0.15594163290268329"/>
                  <c:y val="-0.1813765769889544"/>
                </c:manualLayout>
              </c:layout>
              <c:spPr/>
              <c:txPr>
                <a:bodyPr/>
                <a:lstStyle/>
                <a:p>
                  <a:pPr>
                    <a:defRPr/>
                  </a:pPr>
                  <a:endParaRPr lang="zh-CN"/>
                </a:p>
              </c:txPr>
              <c:dLblPos val="bestFit"/>
              <c:showLegendKey val="0"/>
              <c:showVal val="1"/>
              <c:showCatName val="0"/>
              <c:showSerName val="0"/>
              <c:showPercent val="0"/>
              <c:showBubbleSize val="0"/>
            </c:dLbl>
            <c:showLegendKey val="0"/>
            <c:showVal val="1"/>
            <c:showCatName val="0"/>
            <c:showSerName val="0"/>
            <c:showPercent val="0"/>
            <c:showBubbleSize val="0"/>
            <c:showLeaderLines val="1"/>
          </c:dLbls>
          <c:cat>
            <c:strRef>
              <c:f>Sheet1!$A$2:$A$3</c:f>
              <c:strCache>
                <c:ptCount val="2"/>
                <c:pt idx="0">
                  <c:v>Other</c:v>
                </c:pt>
                <c:pt idx="1">
                  <c:v>Fujitsu</c:v>
                </c:pt>
              </c:strCache>
            </c:strRef>
          </c:cat>
          <c:val>
            <c:numRef>
              <c:f>Sheet1!$B$2:$B$3</c:f>
              <c:numCache>
                <c:formatCode>General</c:formatCode>
                <c:ptCount val="2"/>
                <c:pt idx="0">
                  <c:v>83</c:v>
                </c:pt>
                <c:pt idx="1">
                  <c:v>30</c:v>
                </c:pt>
              </c:numCache>
            </c:numRef>
          </c:val>
        </c:ser>
        <c:dLbls>
          <c:showLegendKey val="0"/>
          <c:showVal val="0"/>
          <c:showCatName val="0"/>
          <c:showSerName val="0"/>
          <c:showPercent val="0"/>
          <c:showBubbleSize val="0"/>
          <c:showLeaderLines val="1"/>
        </c:dLbls>
        <c:firstSliceAng val="0"/>
      </c:pieChart>
      <c:spPr>
        <a:noFill/>
        <a:ln w="25344">
          <a:noFill/>
        </a:ln>
      </c:spPr>
    </c:plotArea>
    <c:legend>
      <c:legendPos val="r"/>
      <c:layout>
        <c:manualLayout>
          <c:xMode val="edge"/>
          <c:yMode val="edge"/>
          <c:x val="0.57222123598186592"/>
          <c:y val="0.30559463986599666"/>
          <c:w val="0.39865005965163447"/>
          <c:h val="0.61641013466281547"/>
        </c:manualLayout>
      </c:layout>
      <c:overlay val="0"/>
    </c:legend>
    <c:plotVisOnly val="1"/>
    <c:dispBlanksAs val="gap"/>
    <c:showDLblsOverMax val="0"/>
  </c:chart>
  <c:txPr>
    <a:bodyPr/>
    <a:lstStyle/>
    <a:p>
      <a:pPr>
        <a:defRPr sz="1795"/>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dirty="0" smtClean="0"/>
              <a:t>4.2 </a:t>
            </a:r>
            <a:r>
              <a:rPr lang="en-US" altLang="en-US" dirty="0"/>
              <a:t>Commits</a:t>
            </a:r>
          </a:p>
        </c:rich>
      </c:tx>
      <c:layout/>
      <c:overlay val="0"/>
    </c:title>
    <c:autoTitleDeleted val="0"/>
    <c:plotArea>
      <c:layout/>
      <c:pieChart>
        <c:varyColors val="1"/>
        <c:ser>
          <c:idx val="0"/>
          <c:order val="0"/>
          <c:tx>
            <c:strRef>
              <c:f>Sheet1!$B$1</c:f>
              <c:strCache>
                <c:ptCount val="1"/>
                <c:pt idx="0">
                  <c:v>3.19 Commits</c:v>
                </c:pt>
              </c:strCache>
            </c:strRef>
          </c:tx>
          <c:dPt>
            <c:idx val="0"/>
            <c:bubble3D val="0"/>
          </c:dPt>
          <c:dPt>
            <c:idx val="1"/>
            <c:bubble3D val="0"/>
          </c:dPt>
          <c:dLbls>
            <c:dLbl>
              <c:idx val="0"/>
              <c:layout>
                <c:manualLayout>
                  <c:x val="-0.15594163290268329"/>
                  <c:y val="-0.1813765769889544"/>
                </c:manualLayout>
              </c:layout>
              <c:spPr/>
              <c:txPr>
                <a:bodyPr/>
                <a:lstStyle/>
                <a:p>
                  <a:pPr>
                    <a:defRPr/>
                  </a:pPr>
                  <a:endParaRPr lang="zh-CN"/>
                </a:p>
              </c:txPr>
              <c:dLblPos val="bestFit"/>
              <c:showLegendKey val="0"/>
              <c:showVal val="1"/>
              <c:showCatName val="0"/>
              <c:showSerName val="0"/>
              <c:showPercent val="0"/>
              <c:showBubbleSize val="0"/>
            </c:dLbl>
            <c:showLegendKey val="0"/>
            <c:showVal val="1"/>
            <c:showCatName val="0"/>
            <c:showSerName val="0"/>
            <c:showPercent val="0"/>
            <c:showBubbleSize val="0"/>
            <c:showLeaderLines val="1"/>
          </c:dLbls>
          <c:cat>
            <c:strRef>
              <c:f>Sheet1!$A$2:$A$3</c:f>
              <c:strCache>
                <c:ptCount val="2"/>
                <c:pt idx="0">
                  <c:v>Other</c:v>
                </c:pt>
                <c:pt idx="1">
                  <c:v>Fujitsu</c:v>
                </c:pt>
              </c:strCache>
            </c:strRef>
          </c:cat>
          <c:val>
            <c:numRef>
              <c:f>Sheet1!$B$2:$B$3</c:f>
              <c:numCache>
                <c:formatCode>General</c:formatCode>
                <c:ptCount val="2"/>
                <c:pt idx="0">
                  <c:v>88</c:v>
                </c:pt>
                <c:pt idx="1">
                  <c:v>27</c:v>
                </c:pt>
              </c:numCache>
            </c:numRef>
          </c:val>
        </c:ser>
        <c:dLbls>
          <c:showLegendKey val="0"/>
          <c:showVal val="0"/>
          <c:showCatName val="0"/>
          <c:showSerName val="0"/>
          <c:showPercent val="0"/>
          <c:showBubbleSize val="0"/>
          <c:showLeaderLines val="1"/>
        </c:dLbls>
        <c:firstSliceAng val="0"/>
      </c:pieChart>
      <c:spPr>
        <a:noFill/>
        <a:ln w="25344">
          <a:noFill/>
        </a:ln>
      </c:spPr>
    </c:plotArea>
    <c:legend>
      <c:legendPos val="r"/>
      <c:layout>
        <c:manualLayout>
          <c:xMode val="edge"/>
          <c:yMode val="edge"/>
          <c:x val="0.57222123598186592"/>
          <c:y val="0.30559463986599666"/>
          <c:w val="0.39865005965163447"/>
          <c:h val="0.61641013466281547"/>
        </c:manualLayout>
      </c:layout>
      <c:overlay val="0"/>
    </c:legend>
    <c:plotVisOnly val="1"/>
    <c:dispBlanksAs val="gap"/>
    <c:showDLblsOverMax val="0"/>
  </c:chart>
  <c:txPr>
    <a:bodyPr/>
    <a:lstStyle/>
    <a:p>
      <a:pPr>
        <a:defRPr sz="1795"/>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dirty="0" smtClean="0"/>
              <a:t>4.3 </a:t>
            </a:r>
            <a:r>
              <a:rPr lang="en-US" altLang="en-US" dirty="0"/>
              <a:t>Commits</a:t>
            </a:r>
          </a:p>
        </c:rich>
      </c:tx>
      <c:layout/>
      <c:overlay val="0"/>
    </c:title>
    <c:autoTitleDeleted val="0"/>
    <c:plotArea>
      <c:layout/>
      <c:pieChart>
        <c:varyColors val="1"/>
        <c:ser>
          <c:idx val="0"/>
          <c:order val="0"/>
          <c:tx>
            <c:strRef>
              <c:f>Sheet1!$B$1</c:f>
              <c:strCache>
                <c:ptCount val="1"/>
                <c:pt idx="0">
                  <c:v>3.19 Commits</c:v>
                </c:pt>
              </c:strCache>
            </c:strRef>
          </c:tx>
          <c:dPt>
            <c:idx val="0"/>
            <c:bubble3D val="0"/>
          </c:dPt>
          <c:dPt>
            <c:idx val="1"/>
            <c:bubble3D val="0"/>
          </c:dPt>
          <c:dLbls>
            <c:dLbl>
              <c:idx val="0"/>
              <c:layout>
                <c:manualLayout>
                  <c:x val="-0.15594144178579614"/>
                  <c:y val="-0.12754981756649003"/>
                </c:manualLayout>
              </c:layout>
              <c:spPr/>
              <c:txPr>
                <a:bodyPr/>
                <a:lstStyle/>
                <a:p>
                  <a:pPr>
                    <a:defRPr/>
                  </a:pPr>
                  <a:endParaRPr lang="zh-CN"/>
                </a:p>
              </c:txPr>
              <c:dLblPos val="bestFit"/>
              <c:showLegendKey val="0"/>
              <c:showVal val="1"/>
              <c:showCatName val="0"/>
              <c:showSerName val="0"/>
              <c:showPercent val="0"/>
              <c:showBubbleSize val="0"/>
            </c:dLbl>
            <c:showLegendKey val="0"/>
            <c:showVal val="1"/>
            <c:showCatName val="0"/>
            <c:showSerName val="0"/>
            <c:showPercent val="0"/>
            <c:showBubbleSize val="0"/>
            <c:showLeaderLines val="1"/>
          </c:dLbls>
          <c:cat>
            <c:strRef>
              <c:f>Sheet1!$A$2:$A$3</c:f>
              <c:strCache>
                <c:ptCount val="2"/>
                <c:pt idx="0">
                  <c:v>Other</c:v>
                </c:pt>
                <c:pt idx="1">
                  <c:v>Fujitsu</c:v>
                </c:pt>
              </c:strCache>
            </c:strRef>
          </c:cat>
          <c:val>
            <c:numRef>
              <c:f>Sheet1!$B$2:$B$3</c:f>
              <c:numCache>
                <c:formatCode>General</c:formatCode>
                <c:ptCount val="2"/>
                <c:pt idx="0">
                  <c:v>32</c:v>
                </c:pt>
                <c:pt idx="1">
                  <c:v>27</c:v>
                </c:pt>
              </c:numCache>
            </c:numRef>
          </c:val>
        </c:ser>
        <c:dLbls>
          <c:showLegendKey val="0"/>
          <c:showVal val="0"/>
          <c:showCatName val="0"/>
          <c:showSerName val="0"/>
          <c:showPercent val="0"/>
          <c:showBubbleSize val="0"/>
          <c:showLeaderLines val="1"/>
        </c:dLbls>
        <c:firstSliceAng val="0"/>
      </c:pieChart>
      <c:spPr>
        <a:noFill/>
        <a:ln w="25344">
          <a:noFill/>
        </a:ln>
      </c:spPr>
    </c:plotArea>
    <c:legend>
      <c:legendPos val="r"/>
      <c:layout>
        <c:manualLayout>
          <c:xMode val="edge"/>
          <c:yMode val="edge"/>
          <c:x val="0.57222123598186592"/>
          <c:y val="0.30559463986599666"/>
          <c:w val="0.39865005965163447"/>
          <c:h val="0.61641013466281547"/>
        </c:manualLayout>
      </c:layout>
      <c:overlay val="0"/>
    </c:legend>
    <c:plotVisOnly val="1"/>
    <c:dispBlanksAs val="gap"/>
    <c:showDLblsOverMax val="0"/>
  </c:chart>
  <c:txPr>
    <a:bodyPr/>
    <a:lstStyle/>
    <a:p>
      <a:pPr>
        <a:defRPr sz="1795"/>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dirty="0" smtClean="0"/>
              <a:t>4.1 </a:t>
            </a:r>
            <a:r>
              <a:rPr lang="en-US" altLang="en-US" dirty="0"/>
              <a:t>Commits</a:t>
            </a:r>
          </a:p>
        </c:rich>
      </c:tx>
      <c:layout/>
      <c:overlay val="0"/>
    </c:title>
    <c:autoTitleDeleted val="0"/>
    <c:plotArea>
      <c:layout/>
      <c:pieChart>
        <c:varyColors val="1"/>
        <c:ser>
          <c:idx val="0"/>
          <c:order val="0"/>
          <c:tx>
            <c:strRef>
              <c:f>Sheet1!$B$1</c:f>
              <c:strCache>
                <c:ptCount val="1"/>
                <c:pt idx="0">
                  <c:v>4.0 Commits</c:v>
                </c:pt>
              </c:strCache>
            </c:strRef>
          </c:tx>
          <c:dPt>
            <c:idx val="0"/>
            <c:bubble3D val="0"/>
          </c:dPt>
          <c:dPt>
            <c:idx val="1"/>
            <c:bubble3D val="0"/>
          </c:dPt>
          <c:dLbls>
            <c:dLbl>
              <c:idx val="0"/>
              <c:layout>
                <c:manualLayout>
                  <c:x val="-0.10739775246540785"/>
                  <c:y val="-0.21501818771330697"/>
                </c:manualLayout>
              </c:layout>
              <c:spPr/>
              <c:txPr>
                <a:bodyPr/>
                <a:lstStyle/>
                <a:p>
                  <a:pPr>
                    <a:defRPr/>
                  </a:pPr>
                  <a:endParaRPr lang="zh-CN"/>
                </a:p>
              </c:txPr>
              <c:dLblPos val="bestFit"/>
              <c:showLegendKey val="0"/>
              <c:showVal val="1"/>
              <c:showCatName val="0"/>
              <c:showSerName val="0"/>
              <c:showPercent val="0"/>
              <c:showBubbleSize val="0"/>
            </c:dLbl>
            <c:dLbl>
              <c:idx val="1"/>
              <c:layout>
                <c:manualLayout>
                  <c:x val="6.4134622735264893E-2"/>
                  <c:y val="6.8046841970863636E-2"/>
                </c:manualLayout>
              </c:layout>
              <c:showLegendKey val="0"/>
              <c:showVal val="1"/>
              <c:showCatName val="0"/>
              <c:showSerName val="0"/>
              <c:showPercent val="0"/>
              <c:showBubbleSize val="0"/>
            </c:dLbl>
            <c:showLegendKey val="0"/>
            <c:showVal val="1"/>
            <c:showCatName val="0"/>
            <c:showSerName val="0"/>
            <c:showPercent val="0"/>
            <c:showBubbleSize val="0"/>
            <c:showLeaderLines val="1"/>
          </c:dLbls>
          <c:cat>
            <c:strRef>
              <c:f>Sheet1!$A$2:$A$3</c:f>
              <c:strCache>
                <c:ptCount val="2"/>
                <c:pt idx="0">
                  <c:v>Other</c:v>
                </c:pt>
                <c:pt idx="1">
                  <c:v>Fujitsu</c:v>
                </c:pt>
              </c:strCache>
            </c:strRef>
          </c:cat>
          <c:val>
            <c:numRef>
              <c:f>Sheet1!$B$2:$B$3</c:f>
              <c:numCache>
                <c:formatCode>General</c:formatCode>
                <c:ptCount val="2"/>
                <c:pt idx="0">
                  <c:v>117</c:v>
                </c:pt>
                <c:pt idx="1">
                  <c:v>27</c:v>
                </c:pt>
              </c:numCache>
            </c:numRef>
          </c:val>
        </c:ser>
        <c:dLbls>
          <c:showLegendKey val="0"/>
          <c:showVal val="0"/>
          <c:showCatName val="0"/>
          <c:showSerName val="0"/>
          <c:showPercent val="0"/>
          <c:showBubbleSize val="0"/>
          <c:showLeaderLines val="1"/>
        </c:dLbls>
        <c:firstSliceAng val="0"/>
      </c:pieChart>
      <c:spPr>
        <a:noFill/>
        <a:ln w="25344">
          <a:noFill/>
        </a:ln>
      </c:spPr>
    </c:plotArea>
    <c:legend>
      <c:legendPos val="r"/>
      <c:layout>
        <c:manualLayout>
          <c:xMode val="edge"/>
          <c:yMode val="edge"/>
          <c:x val="0.57222123598186592"/>
          <c:y val="0.30559463986599666"/>
          <c:w val="0.39865005965163447"/>
          <c:h val="0.61641013466281547"/>
        </c:manualLayout>
      </c:layout>
      <c:overlay val="0"/>
    </c:legend>
    <c:plotVisOnly val="1"/>
    <c:dispBlanksAs val="gap"/>
    <c:showDLblsOverMax val="0"/>
  </c:chart>
  <c:txPr>
    <a:bodyPr/>
    <a:lstStyle/>
    <a:p>
      <a:pPr>
        <a:defRPr sz="1795"/>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dirty="0" smtClean="0"/>
              <a:t>4.2 </a:t>
            </a:r>
            <a:r>
              <a:rPr lang="en-US" altLang="en-US" dirty="0"/>
              <a:t>Commits</a:t>
            </a:r>
          </a:p>
        </c:rich>
      </c:tx>
      <c:layout/>
      <c:overlay val="0"/>
    </c:title>
    <c:autoTitleDeleted val="0"/>
    <c:plotArea>
      <c:layout/>
      <c:pieChart>
        <c:varyColors val="1"/>
        <c:ser>
          <c:idx val="0"/>
          <c:order val="0"/>
          <c:tx>
            <c:strRef>
              <c:f>Sheet1!$B$1</c:f>
              <c:strCache>
                <c:ptCount val="1"/>
                <c:pt idx="0">
                  <c:v>4.0 Commits</c:v>
                </c:pt>
              </c:strCache>
            </c:strRef>
          </c:tx>
          <c:dPt>
            <c:idx val="0"/>
            <c:bubble3D val="0"/>
          </c:dPt>
          <c:dPt>
            <c:idx val="1"/>
            <c:bubble3D val="0"/>
          </c:dPt>
          <c:dLbls>
            <c:dLbl>
              <c:idx val="0"/>
              <c:layout>
                <c:manualLayout>
                  <c:x val="-0.15594144178579619"/>
                  <c:y val="7.0170809896706043E-3"/>
                </c:manualLayout>
              </c:layout>
              <c:spPr/>
              <c:txPr>
                <a:bodyPr/>
                <a:lstStyle/>
                <a:p>
                  <a:pPr>
                    <a:defRPr/>
                  </a:pPr>
                  <a:endParaRPr lang="zh-CN"/>
                </a:p>
              </c:txPr>
              <c:dLblPos val="bestFit"/>
              <c:showLegendKey val="0"/>
              <c:showVal val="1"/>
              <c:showCatName val="0"/>
              <c:showSerName val="0"/>
              <c:showPercent val="0"/>
              <c:showBubbleSize val="0"/>
            </c:dLbl>
            <c:showLegendKey val="0"/>
            <c:showVal val="1"/>
            <c:showCatName val="0"/>
            <c:showSerName val="0"/>
            <c:showPercent val="0"/>
            <c:showBubbleSize val="0"/>
            <c:showLeaderLines val="1"/>
          </c:dLbls>
          <c:cat>
            <c:strRef>
              <c:f>Sheet1!$A$2:$A$3</c:f>
              <c:strCache>
                <c:ptCount val="2"/>
                <c:pt idx="0">
                  <c:v>Other</c:v>
                </c:pt>
                <c:pt idx="1">
                  <c:v>Fujitsu</c:v>
                </c:pt>
              </c:strCache>
            </c:strRef>
          </c:cat>
          <c:val>
            <c:numRef>
              <c:f>Sheet1!$B$2:$B$3</c:f>
              <c:numCache>
                <c:formatCode>General</c:formatCode>
                <c:ptCount val="2"/>
                <c:pt idx="0">
                  <c:v>39</c:v>
                </c:pt>
                <c:pt idx="1">
                  <c:v>51</c:v>
                </c:pt>
              </c:numCache>
            </c:numRef>
          </c:val>
        </c:ser>
        <c:dLbls>
          <c:showLegendKey val="0"/>
          <c:showVal val="0"/>
          <c:showCatName val="0"/>
          <c:showSerName val="0"/>
          <c:showPercent val="0"/>
          <c:showBubbleSize val="0"/>
          <c:showLeaderLines val="1"/>
        </c:dLbls>
        <c:firstSliceAng val="0"/>
      </c:pieChart>
      <c:spPr>
        <a:noFill/>
        <a:ln w="25344">
          <a:noFill/>
        </a:ln>
      </c:spPr>
    </c:plotArea>
    <c:legend>
      <c:legendPos val="r"/>
      <c:layout>
        <c:manualLayout>
          <c:xMode val="edge"/>
          <c:yMode val="edge"/>
          <c:x val="0.57222123598186592"/>
          <c:y val="0.30559463986599666"/>
          <c:w val="0.39865005965163447"/>
          <c:h val="0.61641013466281547"/>
        </c:manualLayout>
      </c:layout>
      <c:overlay val="0"/>
    </c:legend>
    <c:plotVisOnly val="1"/>
    <c:dispBlanksAs val="gap"/>
    <c:showDLblsOverMax val="0"/>
  </c:chart>
  <c:txPr>
    <a:bodyPr/>
    <a:lstStyle/>
    <a:p>
      <a:pPr>
        <a:defRPr sz="1795"/>
      </a:pPr>
      <a:endParaRPr lang="zh-CN"/>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7625"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eaLnBrk="1" fontAlgn="base" hangingPunct="1">
              <a:defRPr sz="1200">
                <a:solidFill>
                  <a:schemeClr val="tx1"/>
                </a:solidFill>
                <a:latin typeface="Aerial" pitchFamily="34" charset="0"/>
                <a:ea typeface="ＭＳ Ｐゴシック" charset="-128"/>
              </a:defRPr>
            </a:lvl1pPr>
          </a:lstStyle>
          <a:p>
            <a:pPr>
              <a:defRPr/>
            </a:pPr>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eaLnBrk="1" fontAlgn="base" hangingPunct="1">
              <a:defRPr sz="1200">
                <a:solidFill>
                  <a:schemeClr val="tx1"/>
                </a:solidFill>
                <a:latin typeface="Aerial" pitchFamily="34" charset="0"/>
                <a:ea typeface="ＭＳ Ｐゴシック" charset="-128"/>
              </a:defRPr>
            </a:lvl1pPr>
          </a:lstStyle>
          <a:p>
            <a:pPr>
              <a:defRPr/>
            </a:pPr>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eaLnBrk="1" fontAlgn="base" hangingPunct="1">
              <a:defRPr sz="1000">
                <a:solidFill>
                  <a:schemeClr val="tx1"/>
                </a:solidFill>
                <a:latin typeface="Aerial" pitchFamily="34" charset="0"/>
                <a:ea typeface="ＭＳ Ｐゴシック" charset="-128"/>
              </a:defRPr>
            </a:lvl1pPr>
          </a:lstStyle>
          <a:p>
            <a:pPr>
              <a:defRPr/>
            </a:pPr>
            <a:r>
              <a:rPr lang="en-GB" altLang="ja-JP" dirty="0"/>
              <a:t>Copyright </a:t>
            </a:r>
            <a:r>
              <a:rPr lang="en-GB" altLang="ja-JP" dirty="0" smtClean="0"/>
              <a:t>2015 </a:t>
            </a:r>
            <a:r>
              <a:rPr lang="en-GB" altLang="ja-JP" dirty="0"/>
              <a:t>FUJITSU LIMITED</a:t>
            </a:r>
          </a:p>
        </p:txBody>
      </p:sp>
      <p:sp>
        <p:nvSpPr>
          <p:cNvPr id="393221" name="Rectangle 5"/>
          <p:cNvSpPr>
            <a:spLocks noGrp="1" noChangeArrowheads="1"/>
          </p:cNvSpPr>
          <p:nvPr>
            <p:ph type="sldNum" sz="quarter" idx="3"/>
          </p:nvPr>
        </p:nvSpPr>
        <p:spPr bwMode="auto">
          <a:xfrm>
            <a:off x="3856038"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eaLnBrk="1" hangingPunct="1">
              <a:defRPr sz="1000">
                <a:solidFill>
                  <a:schemeClr val="tx1"/>
                </a:solidFill>
                <a:latin typeface="Aerial" pitchFamily="34" charset="0"/>
                <a:ea typeface="ＭＳ Ｐゴシック" pitchFamily="50" charset="-128"/>
              </a:defRPr>
            </a:lvl1pPr>
          </a:lstStyle>
          <a:p>
            <a:pPr>
              <a:defRPr/>
            </a:pPr>
            <a:fld id="{61375B75-96E6-44CE-8D1D-4311DFFAA1E1}" type="slidenum">
              <a:rPr lang="en-GB" altLang="ja-JP"/>
              <a:pPr>
                <a:defRPr/>
              </a:pPr>
              <a:t>‹#›</a:t>
            </a:fld>
            <a:endParaRPr lang="en-GB" altLang="ja-JP" dirty="0"/>
          </a:p>
        </p:txBody>
      </p:sp>
      <p:sp>
        <p:nvSpPr>
          <p:cNvPr id="22534" name="テキスト ボックス 1"/>
          <p:cNvSpPr txBox="1">
            <a:spLocks noChangeArrowheads="1"/>
          </p:cNvSpPr>
          <p:nvPr/>
        </p:nvSpPr>
        <p:spPr bwMode="gray">
          <a:xfrm>
            <a:off x="53975" y="53975"/>
            <a:ext cx="208597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fontAlgn="ctr" hangingPunct="1">
              <a:defRPr/>
            </a:pPr>
            <a:r>
              <a:rPr lang="en-US" altLang="ja-JP" sz="1000" b="1" dirty="0" smtClean="0">
                <a:latin typeface="Aerial" pitchFamily="34" charset="0"/>
                <a:sym typeface="Arial" charset="0"/>
              </a:rPr>
              <a:t>FUJITSU CONFIDENTIAL</a:t>
            </a:r>
            <a:endParaRPr lang="ja-JP" altLang="en-US" sz="1000" b="1" dirty="0" smtClean="0">
              <a:latin typeface="Aerial" pitchFamily="34" charset="0"/>
              <a:sym typeface="Arial" charset="0"/>
            </a:endParaRPr>
          </a:p>
        </p:txBody>
      </p:sp>
    </p:spTree>
    <p:extLst>
      <p:ext uri="{BB962C8B-B14F-4D97-AF65-F5344CB8AC3E}">
        <p14:creationId xmlns:p14="http://schemas.microsoft.com/office/powerpoint/2010/main" val="393869000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7625"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eaLnBrk="1" fontAlgn="base" hangingPunct="1">
              <a:defRPr sz="1200">
                <a:solidFill>
                  <a:schemeClr val="tx1"/>
                </a:solidFill>
                <a:latin typeface="Aerial" pitchFamily="34" charset="0"/>
                <a:ea typeface="ＭＳ Ｐゴシック" charset="-128"/>
              </a:defRPr>
            </a:lvl1pPr>
          </a:lstStyle>
          <a:p>
            <a:pPr>
              <a:defRPr/>
            </a:pPr>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eaLnBrk="1" fontAlgn="base" hangingPunct="1">
              <a:defRPr sz="1200">
                <a:solidFill>
                  <a:schemeClr val="tx1"/>
                </a:solidFill>
                <a:latin typeface="Aerial" pitchFamily="34" charset="0"/>
                <a:ea typeface="ＭＳ Ｐゴシック" charset="-128"/>
              </a:defRPr>
            </a:lvl1pPr>
          </a:lstStyle>
          <a:p>
            <a:pPr>
              <a:defRPr/>
            </a:pPr>
            <a:endParaRPr lang="en-US" altLang="ja-JP"/>
          </a:p>
        </p:txBody>
      </p:sp>
      <p:sp>
        <p:nvSpPr>
          <p:cNvPr id="38916" name="Rectangle 4"/>
          <p:cNvSpPr>
            <a:spLocks noGrp="1" noRot="1" noChangeAspect="1" noChangeArrowheads="1" noTextEdit="1"/>
          </p:cNvSpPr>
          <p:nvPr>
            <p:ph type="sldImg" idx="2"/>
          </p:nvPr>
        </p:nvSpPr>
        <p:spPr bwMode="auto">
          <a:xfrm>
            <a:off x="917575" y="744538"/>
            <a:ext cx="4973638" cy="37290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83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noProof="0" dirty="0" smtClean="0"/>
              <a:t>マスタ テキストの書式設定</a:t>
            </a:r>
          </a:p>
          <a:p>
            <a:pPr lvl="1"/>
            <a:r>
              <a:rPr lang="ja-JP" altLang="en-US" noProof="0" dirty="0" smtClean="0"/>
              <a:t>第 </a:t>
            </a:r>
            <a:r>
              <a:rPr lang="en-US" altLang="ja-JP" noProof="0" dirty="0" smtClean="0"/>
              <a:t>2 </a:t>
            </a:r>
            <a:r>
              <a:rPr lang="ja-JP" altLang="en-US" noProof="0" dirty="0" smtClean="0"/>
              <a:t>レベル</a:t>
            </a:r>
          </a:p>
          <a:p>
            <a:pPr lvl="2"/>
            <a:r>
              <a:rPr lang="ja-JP" altLang="en-US" noProof="0" dirty="0" smtClean="0"/>
              <a:t>第 </a:t>
            </a:r>
            <a:r>
              <a:rPr lang="en-US" altLang="ja-JP" noProof="0" dirty="0" smtClean="0"/>
              <a:t>3 </a:t>
            </a:r>
            <a:r>
              <a:rPr lang="ja-JP" altLang="en-US" noProof="0" dirty="0" smtClean="0"/>
              <a:t>レベル</a:t>
            </a:r>
          </a:p>
          <a:p>
            <a:pPr lvl="3"/>
            <a:r>
              <a:rPr lang="ja-JP" altLang="en-US" noProof="0" dirty="0" smtClean="0"/>
              <a:t>第 </a:t>
            </a:r>
            <a:r>
              <a:rPr lang="en-US" altLang="ja-JP" noProof="0" dirty="0" smtClean="0"/>
              <a:t>4 </a:t>
            </a:r>
            <a:r>
              <a:rPr lang="ja-JP" altLang="en-US" noProof="0" dirty="0" smtClean="0"/>
              <a:t>レベル</a:t>
            </a:r>
          </a:p>
          <a:p>
            <a:pPr lvl="4"/>
            <a:r>
              <a:rPr lang="ja-JP" altLang="en-US" noProof="0" dirty="0" smtClean="0"/>
              <a:t>第 </a:t>
            </a:r>
            <a:r>
              <a:rPr lang="en-US" altLang="ja-JP" noProof="0" dirty="0" smtClean="0"/>
              <a:t>5 </a:t>
            </a:r>
            <a:r>
              <a:rPr lang="ja-JP" altLang="en-US" noProof="0" dirty="0"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eaLnBrk="1" fontAlgn="base" hangingPunct="1">
              <a:defRPr sz="1000">
                <a:solidFill>
                  <a:schemeClr val="tx1"/>
                </a:solidFill>
                <a:latin typeface="Aerial" pitchFamily="34" charset="0"/>
                <a:ea typeface="ＭＳ Ｐゴシック" charset="-128"/>
              </a:defRPr>
            </a:lvl1pPr>
          </a:lstStyle>
          <a:p>
            <a:pPr>
              <a:defRPr/>
            </a:pPr>
            <a:r>
              <a:rPr lang="en-US" altLang="ja-JP"/>
              <a:t>Copyright 2014 FUJITSU LIMITED</a:t>
            </a:r>
          </a:p>
        </p:txBody>
      </p:sp>
      <p:sp>
        <p:nvSpPr>
          <p:cNvPr id="167943" name="Rectangle 7"/>
          <p:cNvSpPr>
            <a:spLocks noGrp="1" noChangeArrowheads="1"/>
          </p:cNvSpPr>
          <p:nvPr>
            <p:ph type="sldNum" sz="quarter" idx="5"/>
          </p:nvPr>
        </p:nvSpPr>
        <p:spPr bwMode="auto">
          <a:xfrm>
            <a:off x="3856038"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eaLnBrk="1" hangingPunct="1">
              <a:defRPr sz="1000">
                <a:solidFill>
                  <a:schemeClr val="tx1"/>
                </a:solidFill>
                <a:latin typeface="Aerial" pitchFamily="34" charset="0"/>
                <a:ea typeface="ＭＳ Ｐゴシック" pitchFamily="50" charset="-128"/>
              </a:defRPr>
            </a:lvl1pPr>
          </a:lstStyle>
          <a:p>
            <a:pPr>
              <a:defRPr/>
            </a:pPr>
            <a:fld id="{9A1D47F0-B19E-4D48-AE9D-568A6BE50092}" type="slidenum">
              <a:rPr lang="en-US" altLang="ja-JP"/>
              <a:pPr>
                <a:defRPr/>
              </a:pPr>
              <a:t>‹#›</a:t>
            </a:fld>
            <a:endParaRPr lang="en-US" altLang="ja-JP" dirty="0"/>
          </a:p>
        </p:txBody>
      </p:sp>
      <p:sp>
        <p:nvSpPr>
          <p:cNvPr id="17416" name="テキスト ボックス 1"/>
          <p:cNvSpPr txBox="1">
            <a:spLocks noChangeArrowheads="1"/>
          </p:cNvSpPr>
          <p:nvPr/>
        </p:nvSpPr>
        <p:spPr bwMode="gray">
          <a:xfrm>
            <a:off x="53975" y="53975"/>
            <a:ext cx="208597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eaLnBrk="1" fontAlgn="ctr" hangingPunct="1">
              <a:defRPr/>
            </a:pPr>
            <a:r>
              <a:rPr lang="en-US" altLang="ja-JP" sz="1000" b="1" dirty="0" smtClean="0">
                <a:latin typeface="Aerial" pitchFamily="34" charset="0"/>
                <a:sym typeface="Arial" charset="0"/>
              </a:rPr>
              <a:t>FUJITSU CONFIDENTIAL</a:t>
            </a:r>
            <a:endParaRPr lang="ja-JP" altLang="en-US" sz="1000" b="1" dirty="0" smtClean="0">
              <a:latin typeface="Aerial" pitchFamily="34" charset="0"/>
              <a:sym typeface="Arial" charset="0"/>
            </a:endParaRPr>
          </a:p>
        </p:txBody>
      </p:sp>
    </p:spTree>
    <p:extLst>
      <p:ext uri="{BB962C8B-B14F-4D97-AF65-F5344CB8AC3E}">
        <p14:creationId xmlns:p14="http://schemas.microsoft.com/office/powerpoint/2010/main" val="186695874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erial" pitchFamily="34" charset="0"/>
        <a:ea typeface="ＭＳ Ｐゴシック" charset="-128"/>
        <a:cs typeface="+mn-cs"/>
      </a:defRPr>
    </a:lvl1pPr>
    <a:lvl2pPr marL="457200" algn="l" rtl="0" eaLnBrk="0" fontAlgn="base" hangingPunct="0">
      <a:spcBef>
        <a:spcPct val="30000"/>
      </a:spcBef>
      <a:spcAft>
        <a:spcPct val="0"/>
      </a:spcAft>
      <a:defRPr kumimoji="1" sz="1200" kern="1200">
        <a:solidFill>
          <a:schemeClr val="tx1"/>
        </a:solidFill>
        <a:latin typeface="Aerial" pitchFamily="34"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Aerial" pitchFamily="34"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Aerial" pitchFamily="34"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Aerial" pitchFamily="34"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ja-JP" smtClean="0">
                <a:solidFill>
                  <a:schemeClr val="tx1"/>
                </a:solidFill>
                <a:latin typeface="Aerial" pitchFamily="34" charset="0"/>
              </a:rPr>
              <a:t>Copyright 2014 FUJITSU LIMITED</a:t>
            </a:r>
          </a:p>
        </p:txBody>
      </p:sp>
      <p:sp>
        <p:nvSpPr>
          <p:cNvPr id="39939" name="Rectangle 7"/>
          <p:cNvSpPr>
            <a:spLocks noGrp="1" noChangeArrowheads="1"/>
          </p:cNvSpPr>
          <p:nvPr>
            <p:ph type="sldNum" sz="quarter" idx="5"/>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CD930C8D-E66B-462A-A64D-F749E3A069E6}" type="slidenum">
              <a:rPr lang="en-US" altLang="ja-JP" smtClean="0">
                <a:solidFill>
                  <a:schemeClr val="tx1"/>
                </a:solidFill>
                <a:latin typeface="Aerial" pitchFamily="34" charset="0"/>
              </a:rPr>
              <a:pPr/>
              <a:t>0</a:t>
            </a:fld>
            <a:endParaRPr lang="en-US" altLang="ja-JP" smtClean="0">
              <a:solidFill>
                <a:schemeClr val="tx1"/>
              </a:solidFill>
              <a:latin typeface="Aerial" pitchFamily="34" charset="0"/>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p:spPr>
        <p:txBody>
          <a:bodyPr/>
          <a:lstStyle/>
          <a:p>
            <a:pPr eaLnBrk="1" hangingPunct="1"/>
            <a:endParaRPr lang="en-GB" altLang="ja-JP"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ja-JP" smtClean="0">
                <a:solidFill>
                  <a:schemeClr val="tx1"/>
                </a:solidFill>
                <a:latin typeface="Aerial" pitchFamily="34" charset="0"/>
              </a:rPr>
              <a:t>Copyright 2010 FUJITSU LIMITED</a:t>
            </a:r>
          </a:p>
        </p:txBody>
      </p:sp>
      <p:sp>
        <p:nvSpPr>
          <p:cNvPr id="40963" name="Rectangle 7"/>
          <p:cNvSpPr>
            <a:spLocks noGrp="1" noChangeArrowheads="1"/>
          </p:cNvSpPr>
          <p:nvPr>
            <p:ph type="sldNum" sz="quarter" idx="5"/>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1DCB70ED-5F5F-46C2-9859-7DECB9664F9F}" type="slidenum">
              <a:rPr lang="en-US" altLang="ja-JP" smtClean="0">
                <a:solidFill>
                  <a:schemeClr val="tx1"/>
                </a:solidFill>
                <a:latin typeface="Aerial" pitchFamily="34" charset="0"/>
              </a:rPr>
              <a:pPr/>
              <a:t>1</a:t>
            </a:fld>
            <a:endParaRPr lang="en-US" altLang="ja-JP" smtClean="0">
              <a:solidFill>
                <a:schemeClr val="tx1"/>
              </a:solidFill>
              <a:latin typeface="Aerial" pitchFamily="34"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xfrm>
            <a:off x="679450" y="4721225"/>
            <a:ext cx="5626100" cy="4891088"/>
          </a:xfrm>
          <a:noFill/>
        </p:spPr>
        <p:txBody>
          <a:bodyPr/>
          <a:lstStyle/>
          <a:p>
            <a:pPr>
              <a:spcBef>
                <a:spcPct val="20000"/>
              </a:spcBef>
              <a:buClr>
                <a:srgbClr val="FF0000"/>
              </a:buClr>
              <a:buSzPct val="80000"/>
              <a:buFont typeface="Wingdings" pitchFamily="2" charset="2"/>
              <a:buNone/>
            </a:pPr>
            <a:endParaRPr lang="en-GB" altLang="ja-JP"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ja-JP" smtClean="0">
                <a:solidFill>
                  <a:schemeClr val="tx1"/>
                </a:solidFill>
                <a:latin typeface="Aerial" pitchFamily="34" charset="0"/>
              </a:rPr>
              <a:t>Copyright 2010 FUJITSU LIMITED</a:t>
            </a:r>
          </a:p>
        </p:txBody>
      </p:sp>
      <p:sp>
        <p:nvSpPr>
          <p:cNvPr id="41987" name="Rectangle 7"/>
          <p:cNvSpPr>
            <a:spLocks noGrp="1" noChangeArrowheads="1"/>
          </p:cNvSpPr>
          <p:nvPr>
            <p:ph type="sldNum" sz="quarter" idx="5"/>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3E1379F4-A94A-4FE9-999F-EA97D97C4D64}" type="slidenum">
              <a:rPr lang="en-US" altLang="ja-JP" smtClean="0">
                <a:solidFill>
                  <a:schemeClr val="tx1"/>
                </a:solidFill>
                <a:latin typeface="Aerial" pitchFamily="34" charset="0"/>
              </a:rPr>
              <a:pPr/>
              <a:t>2</a:t>
            </a:fld>
            <a:endParaRPr lang="en-US" altLang="ja-JP" smtClean="0">
              <a:solidFill>
                <a:schemeClr val="tx1"/>
              </a:solidFill>
              <a:latin typeface="Aerial" pitchFamily="34" charset="0"/>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xfrm>
            <a:off x="679450" y="4721225"/>
            <a:ext cx="5626100" cy="4891088"/>
          </a:xfrm>
          <a:noFill/>
        </p:spPr>
        <p:txBody>
          <a:bodyPr/>
          <a:lstStyle/>
          <a:p>
            <a:pPr>
              <a:spcBef>
                <a:spcPct val="20000"/>
              </a:spcBef>
              <a:buClr>
                <a:srgbClr val="FF0000"/>
              </a:buClr>
              <a:buSzPct val="80000"/>
              <a:buFont typeface="Wingdings" pitchFamily="2" charset="2"/>
              <a:buNone/>
            </a:pPr>
            <a:endParaRPr lang="en-GB" altLang="ja-JP"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ja-JP" smtClean="0">
                <a:solidFill>
                  <a:schemeClr val="tx1"/>
                </a:solidFill>
                <a:latin typeface="Aerial" pitchFamily="34" charset="0"/>
              </a:rPr>
              <a:t>Copyright 2010 FUJITSU LIMITED</a:t>
            </a:r>
          </a:p>
        </p:txBody>
      </p:sp>
      <p:sp>
        <p:nvSpPr>
          <p:cNvPr id="40963" name="Rectangle 7"/>
          <p:cNvSpPr>
            <a:spLocks noGrp="1" noChangeArrowheads="1"/>
          </p:cNvSpPr>
          <p:nvPr>
            <p:ph type="sldNum" sz="quarter" idx="5"/>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1DCB70ED-5F5F-46C2-9859-7DECB9664F9F}" type="slidenum">
              <a:rPr lang="en-US" altLang="ja-JP" smtClean="0">
                <a:solidFill>
                  <a:schemeClr val="tx1"/>
                </a:solidFill>
                <a:latin typeface="Aerial" pitchFamily="34" charset="0"/>
              </a:rPr>
              <a:pPr/>
              <a:t>23</a:t>
            </a:fld>
            <a:endParaRPr lang="en-US" altLang="ja-JP" smtClean="0">
              <a:solidFill>
                <a:schemeClr val="tx1"/>
              </a:solidFill>
              <a:latin typeface="Aerial" pitchFamily="34"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xfrm>
            <a:off x="679450" y="4721225"/>
            <a:ext cx="5626100" cy="4891088"/>
          </a:xfrm>
          <a:noFill/>
        </p:spPr>
        <p:txBody>
          <a:bodyPr/>
          <a:lstStyle/>
          <a:p>
            <a:pPr>
              <a:spcBef>
                <a:spcPct val="20000"/>
              </a:spcBef>
              <a:buClr>
                <a:srgbClr val="FF0000"/>
              </a:buClr>
              <a:buSzPct val="80000"/>
              <a:buFont typeface="Wingdings" pitchFamily="2" charset="2"/>
              <a:buNone/>
            </a:pPr>
            <a:endParaRPr lang="en-GB" altLang="ja-JP"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スライド イメージ プレースホルダー 1"/>
          <p:cNvSpPr>
            <a:spLocks noGrp="1" noRot="1" noChangeAspect="1" noTextEdit="1"/>
          </p:cNvSpPr>
          <p:nvPr>
            <p:ph type="sldImg"/>
          </p:nvPr>
        </p:nvSpPr>
        <p:spPr>
          <a:ln/>
        </p:spPr>
      </p:sp>
      <p:sp>
        <p:nvSpPr>
          <p:cNvPr id="45059" name="ノート プレースホルダー 2"/>
          <p:cNvSpPr>
            <a:spLocks noGrp="1"/>
          </p:cNvSpPr>
          <p:nvPr>
            <p:ph type="body" idx="1"/>
          </p:nvPr>
        </p:nvSpPr>
        <p:spPr>
          <a:noFill/>
        </p:spPr>
        <p:txBody>
          <a:bodyPr/>
          <a:lstStyle/>
          <a:p>
            <a:pPr eaLnBrk="1" hangingPunct="1"/>
            <a:endParaRPr lang="ja-JP" altLang="en-US" smtClean="0">
              <a:ea typeface="ＭＳ Ｐゴシック" pitchFamily="34" charset="-128"/>
            </a:endParaRPr>
          </a:p>
        </p:txBody>
      </p:sp>
      <p:sp>
        <p:nvSpPr>
          <p:cNvPr id="45060" name="フッター プレースホルダー 3"/>
          <p:cNvSpPr>
            <a:spLocks noGrp="1"/>
          </p:cNvSpPr>
          <p:nvPr>
            <p:ph type="ftr" sz="quarter" idx="4"/>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ja-JP" smtClean="0">
                <a:solidFill>
                  <a:schemeClr val="tx1"/>
                </a:solidFill>
                <a:latin typeface="Aerial" pitchFamily="34" charset="0"/>
              </a:rPr>
              <a:t>Copyright 2014 FUJITSU LIMITED</a:t>
            </a:r>
          </a:p>
        </p:txBody>
      </p:sp>
      <p:sp>
        <p:nvSpPr>
          <p:cNvPr id="45061" name="スライド番号プレースホルダー 4"/>
          <p:cNvSpPr>
            <a:spLocks noGrp="1"/>
          </p:cNvSpPr>
          <p:nvPr>
            <p:ph type="sldNum" sz="quarter" idx="5"/>
          </p:nvPr>
        </p:nvSpPr>
        <p:spPr>
          <a:noFill/>
        </p:spPr>
        <p:txBody>
          <a:bodyPr/>
          <a:lstStyle>
            <a:lvl1pPr defTabSz="922338">
              <a:defRPr kumimoji="1">
                <a:solidFill>
                  <a:srgbClr val="000000"/>
                </a:solidFill>
                <a:latin typeface="ＭＳ Ｐゴシック" pitchFamily="34" charset="-128"/>
                <a:ea typeface="ＭＳ Ｐゴシック" pitchFamily="34" charset="-128"/>
              </a:defRPr>
            </a:lvl1pPr>
            <a:lvl2pPr marL="742950" indent="-285750" defTabSz="922338">
              <a:defRPr kumimoji="1">
                <a:solidFill>
                  <a:srgbClr val="000000"/>
                </a:solidFill>
                <a:latin typeface="ＭＳ Ｐゴシック" pitchFamily="34" charset="-128"/>
                <a:ea typeface="ＭＳ Ｐゴシック" pitchFamily="34" charset="-128"/>
              </a:defRPr>
            </a:lvl2pPr>
            <a:lvl3pPr marL="1143000" indent="-228600" defTabSz="922338">
              <a:defRPr kumimoji="1">
                <a:solidFill>
                  <a:srgbClr val="000000"/>
                </a:solidFill>
                <a:latin typeface="ＭＳ Ｐゴシック" pitchFamily="34" charset="-128"/>
                <a:ea typeface="ＭＳ Ｐゴシック" pitchFamily="34" charset="-128"/>
              </a:defRPr>
            </a:lvl3pPr>
            <a:lvl4pPr marL="1600200" indent="-228600" defTabSz="922338">
              <a:defRPr kumimoji="1">
                <a:solidFill>
                  <a:srgbClr val="000000"/>
                </a:solidFill>
                <a:latin typeface="ＭＳ Ｐゴシック" pitchFamily="34" charset="-128"/>
                <a:ea typeface="ＭＳ Ｐゴシック" pitchFamily="34" charset="-128"/>
              </a:defRPr>
            </a:lvl4pPr>
            <a:lvl5pPr marL="2057400" indent="-228600" defTabSz="922338">
              <a:defRPr kumimoji="1">
                <a:solidFill>
                  <a:srgbClr val="000000"/>
                </a:solidFill>
                <a:latin typeface="ＭＳ Ｐゴシック" pitchFamily="34" charset="-128"/>
                <a:ea typeface="ＭＳ Ｐゴシック" pitchFamily="34" charset="-128"/>
              </a:defRPr>
            </a:lvl5pPr>
            <a:lvl6pPr marL="25146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defTabSz="922338"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94E490AC-ECE7-43E8-90B1-B7777B2DA0FF}" type="slidenum">
              <a:rPr lang="en-US" altLang="ja-JP" smtClean="0">
                <a:solidFill>
                  <a:schemeClr val="tx1"/>
                </a:solidFill>
                <a:latin typeface="Aerial" pitchFamily="34" charset="0"/>
              </a:rPr>
              <a:pPr/>
              <a:t>27</a:t>
            </a:fld>
            <a:endParaRPr lang="en-US" altLang="ja-JP" smtClean="0">
              <a:solidFill>
                <a:schemeClr val="tx1"/>
              </a:solidFill>
              <a:latin typeface="Ae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userDrawn="1"/>
        </p:nvGrpSpPr>
        <p:grpSpPr bwMode="auto">
          <a:xfrm>
            <a:off x="7308850" y="185738"/>
            <a:ext cx="1647825" cy="920750"/>
            <a:chOff x="4604" y="117"/>
            <a:chExt cx="1038" cy="580"/>
          </a:xfrm>
        </p:grpSpPr>
        <p:sp>
          <p:nvSpPr>
            <p:cNvPr id="6"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Freeform 52"/>
            <p:cNvSpPr>
              <a:spLocks/>
            </p:cNvSpPr>
            <p:nvPr userDrawn="1"/>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53"/>
            <p:cNvSpPr>
              <a:spLocks/>
            </p:cNvSpPr>
            <p:nvPr userDrawn="1"/>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54"/>
            <p:cNvSpPr>
              <a:spLocks noEditPoints="1"/>
            </p:cNvSpPr>
            <p:nvPr userDrawn="1"/>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5"/>
            <p:cNvSpPr>
              <a:spLocks noEditPoints="1"/>
            </p:cNvSpPr>
            <p:nvPr userDrawn="1"/>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56"/>
            <p:cNvSpPr>
              <a:spLocks noEditPoints="1"/>
            </p:cNvSpPr>
            <p:nvPr userDrawn="1"/>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57"/>
            <p:cNvSpPr>
              <a:spLocks/>
            </p:cNvSpPr>
            <p:nvPr userDrawn="1"/>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58"/>
            <p:cNvSpPr>
              <a:spLocks noEditPoints="1"/>
            </p:cNvSpPr>
            <p:nvPr userDrawn="1"/>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59"/>
            <p:cNvSpPr>
              <a:spLocks/>
            </p:cNvSpPr>
            <p:nvPr userDrawn="1"/>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60"/>
            <p:cNvSpPr>
              <a:spLocks noEditPoints="1"/>
            </p:cNvSpPr>
            <p:nvPr userDrawn="1"/>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61"/>
            <p:cNvSpPr>
              <a:spLocks/>
            </p:cNvSpPr>
            <p:nvPr userDrawn="1"/>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62"/>
            <p:cNvSpPr>
              <a:spLocks noEditPoints="1"/>
            </p:cNvSpPr>
            <p:nvPr userDrawn="1"/>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63"/>
            <p:cNvSpPr>
              <a:spLocks/>
            </p:cNvSpPr>
            <p:nvPr userDrawn="1"/>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64"/>
            <p:cNvSpPr>
              <a:spLocks/>
            </p:cNvSpPr>
            <p:nvPr userDrawn="1"/>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65"/>
            <p:cNvSpPr>
              <a:spLocks noEditPoints="1"/>
            </p:cNvSpPr>
            <p:nvPr userDrawn="1"/>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66"/>
            <p:cNvSpPr>
              <a:spLocks/>
            </p:cNvSpPr>
            <p:nvPr userDrawn="1"/>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67"/>
            <p:cNvSpPr>
              <a:spLocks/>
            </p:cNvSpPr>
            <p:nvPr userDrawn="1"/>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68"/>
            <p:cNvSpPr>
              <a:spLocks noEditPoints="1"/>
            </p:cNvSpPr>
            <p:nvPr userDrawn="1"/>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69"/>
            <p:cNvSpPr>
              <a:spLocks/>
            </p:cNvSpPr>
            <p:nvPr userDrawn="1"/>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70"/>
            <p:cNvSpPr>
              <a:spLocks/>
            </p:cNvSpPr>
            <p:nvPr userDrawn="1"/>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72"/>
            <p:cNvSpPr>
              <a:spLocks noEditPoints="1"/>
            </p:cNvSpPr>
            <p:nvPr userDrawn="1"/>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73"/>
            <p:cNvSpPr>
              <a:spLocks/>
            </p:cNvSpPr>
            <p:nvPr userDrawn="1"/>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74"/>
            <p:cNvSpPr>
              <a:spLocks/>
            </p:cNvSpPr>
            <p:nvPr userDrawn="1"/>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75"/>
            <p:cNvSpPr>
              <a:spLocks/>
            </p:cNvSpPr>
            <p:nvPr userDrawn="1"/>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76"/>
            <p:cNvSpPr>
              <a:spLocks/>
            </p:cNvSpPr>
            <p:nvPr userDrawn="1"/>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77"/>
            <p:cNvSpPr>
              <a:spLocks/>
            </p:cNvSpPr>
            <p:nvPr userDrawn="1"/>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78"/>
            <p:cNvSpPr>
              <a:spLocks/>
            </p:cNvSpPr>
            <p:nvPr userDrawn="1"/>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79"/>
            <p:cNvSpPr>
              <a:spLocks/>
            </p:cNvSpPr>
            <p:nvPr userDrawn="1"/>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80"/>
            <p:cNvSpPr>
              <a:spLocks/>
            </p:cNvSpPr>
            <p:nvPr userDrawn="1"/>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81"/>
            <p:cNvSpPr>
              <a:spLocks/>
            </p:cNvSpPr>
            <p:nvPr userDrawn="1"/>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smtClean="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dirty="0" smtClean="0"/>
              <a:t/>
            </a:r>
            <a:br>
              <a:rPr lang="en-US" altLang="ja-JP" noProof="0" dirty="0" smtClean="0"/>
            </a:br>
            <a:r>
              <a:rPr lang="ja-JP" altLang="en-US" noProof="0" dirty="0" smtClean="0"/>
              <a:t>マスタ タイトルの書式設定</a:t>
            </a:r>
            <a:endParaRPr lang="de-DE" altLang="ja-JP" noProof="0" dirty="0" smtClean="0"/>
          </a:p>
        </p:txBody>
      </p:sp>
      <p:sp>
        <p:nvSpPr>
          <p:cNvPr id="37" name="Rectangle 47"/>
          <p:cNvSpPr>
            <a:spLocks noGrp="1" noChangeArrowheads="1"/>
          </p:cNvSpPr>
          <p:nvPr>
            <p:ph type="ftr" sz="quarter" idx="10"/>
          </p:nvPr>
        </p:nvSpPr>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3804575719"/>
      </p:ext>
    </p:extLst>
  </p:cSld>
  <p:clrMapOvr>
    <a:masterClrMapping/>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lvl5pPr>
              <a:defRPr>
                <a:latin typeface="Ae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9"/>
          <p:cNvSpPr>
            <a:spLocks noGrp="1" noChangeArrowheads="1"/>
          </p:cNvSpPr>
          <p:nvPr>
            <p:ph type="sldNum" sz="quarter" idx="10"/>
          </p:nvPr>
        </p:nvSpPr>
        <p:spPr>
          <a:ln/>
        </p:spPr>
        <p:txBody>
          <a:bodyPr/>
          <a:lstStyle>
            <a:lvl1pPr>
              <a:defRPr/>
            </a:lvl1pPr>
          </a:lstStyle>
          <a:p>
            <a:pPr>
              <a:defRPr/>
            </a:pPr>
            <a:fld id="{732AB666-168D-4057-972B-A05E851774A3}" type="slidenum">
              <a:rPr lang="de-DE" altLang="ja-JP"/>
              <a:pPr>
                <a:defRPr/>
              </a:pPr>
              <a:t>‹#›</a:t>
            </a:fld>
            <a:endParaRPr lang="de-DE" altLang="ja-JP" dirty="0"/>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10243126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5" y="-1588"/>
            <a:ext cx="2195513" cy="6464301"/>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lvl5pPr>
              <a:defRPr>
                <a:latin typeface="Ae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9"/>
          <p:cNvSpPr>
            <a:spLocks noGrp="1" noChangeArrowheads="1"/>
          </p:cNvSpPr>
          <p:nvPr>
            <p:ph type="sldNum" sz="quarter" idx="10"/>
          </p:nvPr>
        </p:nvSpPr>
        <p:spPr>
          <a:ln/>
        </p:spPr>
        <p:txBody>
          <a:bodyPr/>
          <a:lstStyle>
            <a:lvl1pPr>
              <a:defRPr/>
            </a:lvl1pPr>
          </a:lstStyle>
          <a:p>
            <a:pPr>
              <a:defRPr/>
            </a:pPr>
            <a:fld id="{4633AC65-F9BE-42AD-8B6D-7898276D7D00}" type="slidenum">
              <a:rPr lang="de-DE" altLang="ja-JP"/>
              <a:pPr>
                <a:defRPr/>
              </a:pPr>
              <a:t>‹#›</a:t>
            </a:fld>
            <a:endParaRPr lang="de-DE" altLang="ja-JP" dirty="0"/>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23180786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262496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4216316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97643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429218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3463583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1563548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1475653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20075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Liberation Sans" pitchFamily="34" charset="0"/>
                <a:cs typeface="Liberation Sans" pitchFamily="34" charset="0"/>
              </a:defRPr>
            </a:lvl1p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lstStyle>
            <a:lvl1pPr>
              <a:defRPr>
                <a:latin typeface="Liberation Sans" pitchFamily="34" charset="0"/>
                <a:cs typeface="Liberation Sans" pitchFamily="34" charset="0"/>
              </a:defRPr>
            </a:lvl1pPr>
            <a:lvl2pPr>
              <a:defRPr>
                <a:latin typeface="Liberation Sans" pitchFamily="34" charset="0"/>
                <a:cs typeface="Liberation Sans" pitchFamily="34" charset="0"/>
              </a:defRPr>
            </a:lvl2pPr>
            <a:lvl3pPr>
              <a:defRPr>
                <a:latin typeface="Liberation Sans" pitchFamily="34" charset="0"/>
                <a:cs typeface="Liberation Sans" pitchFamily="34" charset="0"/>
              </a:defRPr>
            </a:lvl3pPr>
            <a:lvl4pPr>
              <a:defRPr>
                <a:latin typeface="Liberation Sans" pitchFamily="34" charset="0"/>
                <a:cs typeface="Liberation Sans" pitchFamily="34" charset="0"/>
              </a:defRPr>
            </a:lvl4pPr>
            <a:lvl5pPr>
              <a:defRPr>
                <a:latin typeface="Liberation Sans" pitchFamily="34" charset="0"/>
                <a:cs typeface="Liberation Sans"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29"/>
          <p:cNvSpPr>
            <a:spLocks noGrp="1" noChangeArrowheads="1"/>
          </p:cNvSpPr>
          <p:nvPr>
            <p:ph type="sldNum" sz="quarter" idx="10"/>
          </p:nvPr>
        </p:nvSpPr>
        <p:spPr>
          <a:ln/>
        </p:spPr>
        <p:txBody>
          <a:bodyPr/>
          <a:lstStyle>
            <a:lvl1pPr>
              <a:defRPr/>
            </a:lvl1pPr>
          </a:lstStyle>
          <a:p>
            <a:pPr>
              <a:defRPr/>
            </a:pPr>
            <a:fld id="{19123A31-D635-4BEF-A3D3-646B3079DA90}" type="slidenum">
              <a:rPr lang="de-DE" altLang="ja-JP"/>
              <a:pPr>
                <a:defRPr/>
              </a:pPr>
              <a:t>‹#›</a:t>
            </a:fld>
            <a:endParaRPr lang="de-DE" altLang="ja-JP" dirty="0"/>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39090432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3552294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2843658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7CD17D2-3762-4182-AAEC-CFC8210D73F9}" type="datetimeFigureOut">
              <a:rPr lang="zh-CN" altLang="en-US" smtClean="0"/>
              <a:t>2015/10/9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262834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29"/>
          <p:cNvSpPr>
            <a:spLocks noGrp="1" noChangeArrowheads="1"/>
          </p:cNvSpPr>
          <p:nvPr>
            <p:ph type="sldNum" sz="quarter" idx="10"/>
          </p:nvPr>
        </p:nvSpPr>
        <p:spPr>
          <a:ln/>
        </p:spPr>
        <p:txBody>
          <a:bodyPr/>
          <a:lstStyle>
            <a:lvl1pPr>
              <a:defRPr/>
            </a:lvl1pPr>
          </a:lstStyle>
          <a:p>
            <a:pPr>
              <a:defRPr/>
            </a:pPr>
            <a:fld id="{F167C683-7B36-4817-AF3A-550B081D4E25}" type="slidenum">
              <a:rPr lang="de-DE" altLang="ja-JP"/>
              <a:pPr>
                <a:defRPr/>
              </a:pPr>
              <a:t>‹#›</a:t>
            </a:fld>
            <a:endParaRPr lang="de-DE" altLang="ja-JP" dirty="0"/>
          </a:p>
        </p:txBody>
      </p:sp>
      <p:sp>
        <p:nvSpPr>
          <p:cNvPr id="5"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29272650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atin typeface="Aerial" pitchFamily="34" charset="0"/>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atin typeface="Aerial" pitchFamily="34" charset="0"/>
              </a:defRPr>
            </a:lvl5pPr>
            <a:lvl6pPr>
              <a:defRPr sz="1800"/>
            </a:lvl6pPr>
            <a:lvl7pPr>
              <a:defRPr sz="1800"/>
            </a:lvl7pPr>
            <a:lvl8pPr>
              <a:defRPr sz="1800"/>
            </a:lvl8pPr>
            <a:lvl9pPr>
              <a:defRPr sz="18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Rectangle 29"/>
          <p:cNvSpPr>
            <a:spLocks noGrp="1" noChangeArrowheads="1"/>
          </p:cNvSpPr>
          <p:nvPr>
            <p:ph type="sldNum" sz="quarter" idx="10"/>
          </p:nvPr>
        </p:nvSpPr>
        <p:spPr>
          <a:ln/>
        </p:spPr>
        <p:txBody>
          <a:bodyPr/>
          <a:lstStyle>
            <a:lvl1pPr>
              <a:defRPr/>
            </a:lvl1pPr>
          </a:lstStyle>
          <a:p>
            <a:pPr>
              <a:defRPr/>
            </a:pPr>
            <a:fld id="{FACC7888-153C-4585-B444-46CA750166C4}" type="slidenum">
              <a:rPr lang="de-DE" altLang="ja-JP"/>
              <a:pPr>
                <a:defRPr/>
              </a:pPr>
              <a:t>‹#›</a:t>
            </a:fld>
            <a:endParaRPr lang="de-DE" altLang="ja-JP" dirty="0"/>
          </a:p>
        </p:txBody>
      </p:sp>
      <p:sp>
        <p:nvSpPr>
          <p:cNvPr id="6"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3164173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atin typeface="Aerial" pitchFamily="34" charset="0"/>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atin typeface="Aerial" pitchFamily="34" charset="0"/>
              </a:defRPr>
            </a:lvl5pPr>
            <a:lvl6pPr>
              <a:defRPr sz="1600"/>
            </a:lvl6pPr>
            <a:lvl7pPr>
              <a:defRPr sz="1600"/>
            </a:lvl7pPr>
            <a:lvl8pPr>
              <a:defRPr sz="1600"/>
            </a:lvl8pPr>
            <a:lvl9pPr>
              <a:defRPr sz="16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7" name="Rectangle 29"/>
          <p:cNvSpPr>
            <a:spLocks noGrp="1" noChangeArrowheads="1"/>
          </p:cNvSpPr>
          <p:nvPr>
            <p:ph type="sldNum" sz="quarter" idx="10"/>
          </p:nvPr>
        </p:nvSpPr>
        <p:spPr>
          <a:ln/>
        </p:spPr>
        <p:txBody>
          <a:bodyPr/>
          <a:lstStyle>
            <a:lvl1pPr>
              <a:defRPr/>
            </a:lvl1pPr>
          </a:lstStyle>
          <a:p>
            <a:pPr>
              <a:defRPr/>
            </a:pPr>
            <a:fld id="{A7EDBC12-6170-469F-A4A2-DFEA31D1A2A8}" type="slidenum">
              <a:rPr lang="de-DE" altLang="ja-JP"/>
              <a:pPr>
                <a:defRPr/>
              </a:pPr>
              <a:t>‹#›</a:t>
            </a:fld>
            <a:endParaRPr lang="de-DE" altLang="ja-JP" dirty="0"/>
          </a:p>
        </p:txBody>
      </p:sp>
      <p:sp>
        <p:nvSpPr>
          <p:cNvPr id="8"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29938615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29"/>
          <p:cNvSpPr>
            <a:spLocks noGrp="1" noChangeArrowheads="1"/>
          </p:cNvSpPr>
          <p:nvPr>
            <p:ph type="sldNum" sz="quarter" idx="10"/>
          </p:nvPr>
        </p:nvSpPr>
        <p:spPr>
          <a:ln/>
        </p:spPr>
        <p:txBody>
          <a:bodyPr/>
          <a:lstStyle>
            <a:lvl1pPr>
              <a:defRPr/>
            </a:lvl1pPr>
          </a:lstStyle>
          <a:p>
            <a:pPr>
              <a:defRPr/>
            </a:pPr>
            <a:fld id="{35BB70F2-C8F4-465F-9AF9-F1F8391238F8}" type="slidenum">
              <a:rPr lang="de-DE" altLang="ja-JP"/>
              <a:pPr>
                <a:defRPr/>
              </a:pPr>
              <a:t>‹#›</a:t>
            </a:fld>
            <a:endParaRPr lang="de-DE" altLang="ja-JP" dirty="0"/>
          </a:p>
        </p:txBody>
      </p:sp>
      <p:sp>
        <p:nvSpPr>
          <p:cNvPr id="4"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3682169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4A65531F-1649-4D75-AF3C-8994FA0999EA}" type="slidenum">
              <a:rPr lang="de-DE" altLang="ja-JP"/>
              <a:pPr>
                <a:defRPr/>
              </a:pPr>
              <a:t>‹#›</a:t>
            </a:fld>
            <a:endParaRPr lang="de-DE" altLang="ja-JP" dirty="0"/>
          </a:p>
        </p:txBody>
      </p:sp>
      <p:sp>
        <p:nvSpPr>
          <p:cNvPr id="3"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32712320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atin typeface="Aerial" pitchFamily="34" charset="0"/>
              </a:defRPr>
            </a:lvl5pPr>
            <a:lvl6pPr>
              <a:defRPr sz="2000"/>
            </a:lvl6pPr>
            <a:lvl7pPr>
              <a:defRPr sz="2000"/>
            </a:lvl7pPr>
            <a:lvl8pPr>
              <a:defRPr sz="2000"/>
            </a:lvl8pPr>
            <a:lvl9pPr>
              <a:defRPr sz="20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9"/>
          <p:cNvSpPr>
            <a:spLocks noGrp="1" noChangeArrowheads="1"/>
          </p:cNvSpPr>
          <p:nvPr>
            <p:ph type="sldNum" sz="quarter" idx="10"/>
          </p:nvPr>
        </p:nvSpPr>
        <p:spPr>
          <a:ln/>
        </p:spPr>
        <p:txBody>
          <a:bodyPr/>
          <a:lstStyle>
            <a:lvl1pPr>
              <a:defRPr/>
            </a:lvl1pPr>
          </a:lstStyle>
          <a:p>
            <a:pPr>
              <a:defRPr/>
            </a:pPr>
            <a:fld id="{869B3A3D-E58D-48EA-A215-6D630AA9EE98}" type="slidenum">
              <a:rPr lang="de-DE" altLang="ja-JP"/>
              <a:pPr>
                <a:defRPr/>
              </a:pPr>
              <a:t>‹#›</a:t>
            </a:fld>
            <a:endParaRPr lang="de-DE" altLang="ja-JP" dirty="0"/>
          </a:p>
        </p:txBody>
      </p:sp>
      <p:sp>
        <p:nvSpPr>
          <p:cNvPr id="6"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2725809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29"/>
          <p:cNvSpPr>
            <a:spLocks noGrp="1" noChangeArrowheads="1"/>
          </p:cNvSpPr>
          <p:nvPr>
            <p:ph type="sldNum" sz="quarter" idx="10"/>
          </p:nvPr>
        </p:nvSpPr>
        <p:spPr>
          <a:ln/>
        </p:spPr>
        <p:txBody>
          <a:bodyPr/>
          <a:lstStyle>
            <a:lvl1pPr>
              <a:defRPr/>
            </a:lvl1pPr>
          </a:lstStyle>
          <a:p>
            <a:pPr>
              <a:defRPr/>
            </a:pPr>
            <a:fld id="{D2E3C6F2-1CE6-4EA0-AD03-ADD86BE8DF7E}" type="slidenum">
              <a:rPr lang="de-DE" altLang="ja-JP"/>
              <a:pPr>
                <a:defRPr/>
              </a:pPr>
              <a:t>‹#›</a:t>
            </a:fld>
            <a:endParaRPr lang="de-DE" altLang="ja-JP" dirty="0"/>
          </a:p>
        </p:txBody>
      </p:sp>
      <p:sp>
        <p:nvSpPr>
          <p:cNvPr id="6" name="Rectangle 30"/>
          <p:cNvSpPr>
            <a:spLocks noGrp="1" noChangeArrowheads="1"/>
          </p:cNvSpPr>
          <p:nvPr>
            <p:ph type="ftr" sz="quarter" idx="11"/>
          </p:nvPr>
        </p:nvSpPr>
        <p:spPr>
          <a:ln/>
        </p:spPr>
        <p:txBody>
          <a:bodyPr/>
          <a:lstStyle>
            <a:lvl1pPr>
              <a:defRPr/>
            </a:lvl1pPr>
          </a:lstStyle>
          <a:p>
            <a:pPr>
              <a:defRPr/>
            </a:pPr>
            <a:r>
              <a:rPr lang="de-DE" altLang="ja-JP" dirty="0" smtClean="0"/>
              <a:t>Copyright 2015 FUJITSU LIMITED</a:t>
            </a:r>
            <a:endParaRPr lang="de-DE" altLang="ja-JP" dirty="0"/>
          </a:p>
        </p:txBody>
      </p:sp>
    </p:spTree>
    <p:extLst>
      <p:ext uri="{BB962C8B-B14F-4D97-AF65-F5344CB8AC3E}">
        <p14:creationId xmlns:p14="http://schemas.microsoft.com/office/powerpoint/2010/main" val="17228268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smtClean="0"/>
              <a:t>マスタ タイトルの書式設定</a:t>
            </a:r>
          </a:p>
        </p:txBody>
      </p:sp>
      <p:sp>
        <p:nvSpPr>
          <p:cNvPr id="1029"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smtClean="0"/>
              <a:t>マスタテキスト</a:t>
            </a:r>
            <a:r>
              <a:rPr lang="en-US" altLang="ja-JP" dirty="0" smtClean="0"/>
              <a:t>24</a:t>
            </a:r>
            <a:r>
              <a:rPr lang="ja-JP" altLang="en-US" dirty="0" smtClean="0"/>
              <a:t>ｐああああああああああああああああああああああああああああああああああああああああああああああああああ</a:t>
            </a:r>
          </a:p>
          <a:p>
            <a:pPr lvl="1"/>
            <a:r>
              <a:rPr lang="ja-JP" altLang="en-US" dirty="0" smtClean="0"/>
              <a:t>マスタテキスト</a:t>
            </a:r>
            <a:r>
              <a:rPr lang="en-US" altLang="ja-JP" dirty="0" smtClean="0"/>
              <a:t>20</a:t>
            </a:r>
            <a:r>
              <a:rPr lang="ja-JP" altLang="en-US" dirty="0" smtClean="0"/>
              <a:t>ｐああああああああああああああああああああああああああああああああああああああああああああ</a:t>
            </a:r>
          </a:p>
          <a:p>
            <a:pPr lvl="2"/>
            <a:r>
              <a:rPr lang="ja-JP" altLang="en-US" dirty="0" smtClean="0"/>
              <a:t>マスタテキスト</a:t>
            </a:r>
            <a:r>
              <a:rPr lang="en-US" altLang="ja-JP" dirty="0" smtClean="0"/>
              <a:t>18</a:t>
            </a:r>
            <a:r>
              <a:rPr lang="ja-JP" altLang="en-US" dirty="0" smtClean="0"/>
              <a:t>ｐああああああああああああああああああああああああああああああああああああああああああああああ</a:t>
            </a:r>
          </a:p>
          <a:p>
            <a:pPr lvl="3"/>
            <a:r>
              <a:rPr lang="ja-JP" altLang="en-US" dirty="0" smtClean="0"/>
              <a:t>マスタテキスト</a:t>
            </a:r>
            <a:r>
              <a:rPr lang="en-US" altLang="ja-JP" dirty="0" smtClean="0"/>
              <a:t>16</a:t>
            </a:r>
            <a:r>
              <a:rPr lang="ja-JP" altLang="en-US" dirty="0" smtClean="0"/>
              <a:t>ｐあああああああああああああああああああああああああああああああああああああああああああああああ</a:t>
            </a:r>
          </a:p>
        </p:txBody>
      </p:sp>
      <p:grpSp>
        <p:nvGrpSpPr>
          <p:cNvPr id="1030" name="Group 19"/>
          <p:cNvGrpSpPr>
            <a:grpSpLocks noChangeAspect="1"/>
          </p:cNvGrpSpPr>
          <p:nvPr userDrawn="1"/>
        </p:nvGrpSpPr>
        <p:grpSpPr bwMode="auto">
          <a:xfrm>
            <a:off x="7888288" y="79375"/>
            <a:ext cx="1176337" cy="657225"/>
            <a:chOff x="4969" y="50"/>
            <a:chExt cx="741" cy="414"/>
          </a:xfrm>
        </p:grpSpPr>
        <p:sp>
          <p:nvSpPr>
            <p:cNvPr id="1033"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 name="Freeform 20"/>
            <p:cNvSpPr>
              <a:spLocks/>
            </p:cNvSpPr>
            <p:nvPr userDrawn="1"/>
          </p:nvSpPr>
          <p:spPr bwMode="gray">
            <a:xfrm>
              <a:off x="5334" y="121"/>
              <a:ext cx="94" cy="7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1"/>
            <p:cNvSpPr>
              <a:spLocks/>
            </p:cNvSpPr>
            <p:nvPr userDrawn="1"/>
          </p:nvSpPr>
          <p:spPr bwMode="gray">
            <a:xfrm>
              <a:off x="5180" y="200"/>
              <a:ext cx="65" cy="106"/>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2"/>
            <p:cNvSpPr>
              <a:spLocks/>
            </p:cNvSpPr>
            <p:nvPr userDrawn="1"/>
          </p:nvSpPr>
          <p:spPr bwMode="gray">
            <a:xfrm>
              <a:off x="5333" y="200"/>
              <a:ext cx="43" cy="148"/>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23"/>
            <p:cNvSpPr>
              <a:spLocks/>
            </p:cNvSpPr>
            <p:nvPr userDrawn="1"/>
          </p:nvSpPr>
          <p:spPr bwMode="gray">
            <a:xfrm>
              <a:off x="5380" y="200"/>
              <a:ext cx="33" cy="106"/>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24"/>
            <p:cNvSpPr>
              <a:spLocks/>
            </p:cNvSpPr>
            <p:nvPr userDrawn="1"/>
          </p:nvSpPr>
          <p:spPr bwMode="gray">
            <a:xfrm>
              <a:off x="5414" y="200"/>
              <a:ext cx="79" cy="106"/>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25"/>
            <p:cNvSpPr>
              <a:spLocks/>
            </p:cNvSpPr>
            <p:nvPr userDrawn="1"/>
          </p:nvSpPr>
          <p:spPr bwMode="gray">
            <a:xfrm>
              <a:off x="5558" y="200"/>
              <a:ext cx="88" cy="107"/>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6"/>
            <p:cNvSpPr>
              <a:spLocks/>
            </p:cNvSpPr>
            <p:nvPr userDrawn="1"/>
          </p:nvSpPr>
          <p:spPr bwMode="gray">
            <a:xfrm>
              <a:off x="5248" y="200"/>
              <a:ext cx="89" cy="108"/>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27"/>
            <p:cNvSpPr>
              <a:spLocks/>
            </p:cNvSpPr>
            <p:nvPr userDrawn="1"/>
          </p:nvSpPr>
          <p:spPr bwMode="gray">
            <a:xfrm>
              <a:off x="5489" y="198"/>
              <a:ext cx="69" cy="110"/>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eaLnBrk="1" hangingPunct="1">
              <a:defRPr kumimoji="0" sz="800">
                <a:solidFill>
                  <a:schemeClr val="tx1"/>
                </a:solidFill>
                <a:latin typeface="Aerial" pitchFamily="34" charset="0"/>
                <a:ea typeface="ＭＳ Ｐゴシック" pitchFamily="50" charset="-128"/>
              </a:defRPr>
            </a:lvl1pPr>
          </a:lstStyle>
          <a:p>
            <a:pPr>
              <a:defRPr/>
            </a:pPr>
            <a:fld id="{B98E8A4C-C672-4523-A4FB-9747D0AD0C0C}" type="slidenum">
              <a:rPr lang="de-DE" altLang="ja-JP"/>
              <a:pPr>
                <a:defRPr/>
              </a:pPr>
              <a:t>‹#›</a:t>
            </a:fld>
            <a:endParaRPr lang="de-DE" altLang="ja-JP" dirty="0"/>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eaLnBrk="1" fontAlgn="base" hangingPunct="1">
              <a:defRPr kumimoji="0" sz="800">
                <a:solidFill>
                  <a:schemeClr val="tx1"/>
                </a:solidFill>
                <a:latin typeface="Aerial" pitchFamily="34" charset="0"/>
                <a:ea typeface="ＭＳ Ｐゴシック" charset="-128"/>
              </a:defRPr>
            </a:lvl1pPr>
          </a:lstStyle>
          <a:p>
            <a:pPr>
              <a:defRPr/>
            </a:pPr>
            <a:r>
              <a:rPr lang="de-DE" altLang="ja-JP" dirty="0" smtClean="0"/>
              <a:t>Copyright 2015 FUJITSU LIMITED</a:t>
            </a:r>
            <a:endParaRPr lang="de-DE" altLang="ja-JP" dirty="0"/>
          </a:p>
        </p:txBody>
      </p:sp>
    </p:spTree>
  </p:cSld>
  <p:clrMap bg1="lt1" tx1="dk1" bg2="lt2" tx2="dk2" accent1="accent1" accent2="accent2" accent3="accent3" accent4="accent4" accent5="accent5" accent6="accent6" hlink="hlink" folHlink="folHlink"/>
  <p:sldLayoutIdLst>
    <p:sldLayoutId id="2147484997" r:id="rId1"/>
    <p:sldLayoutId id="2147484987" r:id="rId2"/>
    <p:sldLayoutId id="2147484988" r:id="rId3"/>
    <p:sldLayoutId id="2147484989" r:id="rId4"/>
    <p:sldLayoutId id="2147484990" r:id="rId5"/>
    <p:sldLayoutId id="2147484991" r:id="rId6"/>
    <p:sldLayoutId id="2147484992" r:id="rId7"/>
    <p:sldLayoutId id="2147484993" r:id="rId8"/>
    <p:sldLayoutId id="2147484994" r:id="rId9"/>
    <p:sldLayoutId id="2147484995" r:id="rId10"/>
    <p:sldLayoutId id="2147484996" r:id="rId11"/>
  </p:sldLayoutIdLst>
  <p:timing>
    <p:tnLst>
      <p:par>
        <p:cTn id="1" dur="indefinite" restart="never" nodeType="tmRoot"/>
      </p:par>
    </p:tnLst>
  </p:timing>
  <p:hf hdr="0"/>
  <p:txStyles>
    <p:titleStyle>
      <a:lvl1pPr algn="l" rtl="0" eaLnBrk="0" fontAlgn="base" hangingPunct="0">
        <a:spcBef>
          <a:spcPct val="0"/>
        </a:spcBef>
        <a:spcAft>
          <a:spcPct val="0"/>
        </a:spcAft>
        <a:tabLst>
          <a:tab pos="3676650" algn="l"/>
        </a:tabLst>
        <a:defRPr kumimoji="1" sz="3200">
          <a:solidFill>
            <a:schemeClr val="tx2"/>
          </a:solidFill>
          <a:latin typeface="Liberation Sans" pitchFamily="34" charset="0"/>
          <a:ea typeface="+mj-ea"/>
          <a:cs typeface="Liberation Sans" pitchFamily="34" charset="0"/>
        </a:defRPr>
      </a:lvl1pPr>
      <a:lvl2pPr algn="l" rtl="0" eaLnBrk="0" fontAlgn="base" hangingPunct="0">
        <a:spcBef>
          <a:spcPct val="0"/>
        </a:spcBef>
        <a:spcAft>
          <a:spcPct val="0"/>
        </a:spcAft>
        <a:tabLst>
          <a:tab pos="3676650" algn="l"/>
        </a:tabLst>
        <a:defRPr kumimoji="1" sz="3200">
          <a:solidFill>
            <a:schemeClr val="tx2"/>
          </a:solidFill>
          <a:latin typeface="Aerial" pitchFamily="34" charset="0"/>
          <a:ea typeface="ＭＳ Ｐゴシック" charset="-128"/>
        </a:defRPr>
      </a:lvl2pPr>
      <a:lvl3pPr algn="l" rtl="0" eaLnBrk="0" fontAlgn="base" hangingPunct="0">
        <a:spcBef>
          <a:spcPct val="0"/>
        </a:spcBef>
        <a:spcAft>
          <a:spcPct val="0"/>
        </a:spcAft>
        <a:tabLst>
          <a:tab pos="3676650" algn="l"/>
        </a:tabLst>
        <a:defRPr kumimoji="1" sz="3200">
          <a:solidFill>
            <a:schemeClr val="tx2"/>
          </a:solidFill>
          <a:latin typeface="Aerial" pitchFamily="34" charset="0"/>
          <a:ea typeface="ＭＳ Ｐゴシック" charset="-128"/>
        </a:defRPr>
      </a:lvl3pPr>
      <a:lvl4pPr algn="l" rtl="0" eaLnBrk="0" fontAlgn="base" hangingPunct="0">
        <a:spcBef>
          <a:spcPct val="0"/>
        </a:spcBef>
        <a:spcAft>
          <a:spcPct val="0"/>
        </a:spcAft>
        <a:tabLst>
          <a:tab pos="3676650" algn="l"/>
        </a:tabLst>
        <a:defRPr kumimoji="1" sz="3200">
          <a:solidFill>
            <a:schemeClr val="tx2"/>
          </a:solidFill>
          <a:latin typeface="Aerial" pitchFamily="34" charset="0"/>
          <a:ea typeface="ＭＳ Ｐゴシック" charset="-128"/>
        </a:defRPr>
      </a:lvl4pPr>
      <a:lvl5pPr algn="l" rtl="0" eaLnBrk="0" fontAlgn="base" hangingPunct="0">
        <a:spcBef>
          <a:spcPct val="0"/>
        </a:spcBef>
        <a:spcAft>
          <a:spcPct val="0"/>
        </a:spcAft>
        <a:tabLst>
          <a:tab pos="3676650" algn="l"/>
        </a:tabLst>
        <a:defRPr kumimoji="1" sz="3200">
          <a:solidFill>
            <a:schemeClr val="tx2"/>
          </a:solidFill>
          <a:latin typeface="Aerial" pitchFamily="34"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Liberation Sans" pitchFamily="34" charset="0"/>
          <a:ea typeface="+mn-ea"/>
          <a:cs typeface="Liberation Sans" pitchFamily="34" charset="0"/>
        </a:defRPr>
      </a:lvl1pPr>
      <a:lvl2pPr marL="581025" indent="-242888" algn="l" defTabSz="457200" rtl="0"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Liberation Sans" pitchFamily="34" charset="0"/>
          <a:ea typeface="+mn-ea"/>
          <a:cs typeface="Liberation Sans" pitchFamily="34" charset="0"/>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a:solidFill>
            <a:srgbClr val="000000"/>
          </a:solidFill>
          <a:latin typeface="Liberation Sans" pitchFamily="34" charset="0"/>
          <a:ea typeface="+mn-ea"/>
          <a:cs typeface="Liberation Sans" pitchFamily="34" charset="0"/>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Liberation Sans" pitchFamily="34" charset="0"/>
          <a:ea typeface="+mn-ea"/>
          <a:cs typeface="Liberation Sans" pitchFamily="34" charset="0"/>
        </a:defRPr>
      </a:lvl4pPr>
      <a:lvl5pPr marL="2305050" indent="365125" algn="l" defTabSz="457200" rtl="0" eaLnBrk="0" fontAlgn="base" hangingPunct="0">
        <a:spcBef>
          <a:spcPct val="0"/>
        </a:spcBef>
        <a:spcAft>
          <a:spcPct val="0"/>
        </a:spcAft>
        <a:buBlip>
          <a:blip r:embed="rId14"/>
        </a:buBlip>
        <a:defRPr kumimoji="1" sz="2000">
          <a:solidFill>
            <a:srgbClr val="000000"/>
          </a:solidFill>
          <a:latin typeface="+mn-lt"/>
          <a:ea typeface="+mn-ea"/>
          <a:cs typeface="ＭＳ Ｐゴシック" pitchFamily="34" charset="-128"/>
        </a:defRPr>
      </a:lvl5pPr>
      <a:lvl6pPr marL="2762250" indent="365125" algn="l" defTabSz="457200" rtl="0" fontAlgn="base">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D17D2-3762-4182-AAEC-CFC8210D73F9}" type="datetimeFigureOut">
              <a:rPr lang="zh-CN" altLang="en-US" smtClean="0"/>
              <a:t>2015/10/9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9F407-07D3-4415-BB72-DF4C17C98985}" type="slidenum">
              <a:rPr lang="zh-CN" altLang="en-US" smtClean="0"/>
              <a:t>‹#›</a:t>
            </a:fld>
            <a:endParaRPr lang="zh-CN" altLang="en-US"/>
          </a:p>
        </p:txBody>
      </p:sp>
    </p:spTree>
    <p:extLst>
      <p:ext uri="{BB962C8B-B14F-4D97-AF65-F5344CB8AC3E}">
        <p14:creationId xmlns:p14="http://schemas.microsoft.com/office/powerpoint/2010/main" val="3401676069"/>
      </p:ext>
    </p:extLst>
  </p:cSld>
  <p:clrMap bg1="lt1" tx1="dk1" bg2="lt2" tx2="dk2" accent1="accent1" accent2="accent2" accent3="accent3" accent4="accent4" accent5="accent5" accent6="accent6" hlink="hlink" folHlink="folHlink"/>
  <p:sldLayoutIdLst>
    <p:sldLayoutId id="2147484999" r:id="rId1"/>
    <p:sldLayoutId id="2147485000" r:id="rId2"/>
    <p:sldLayoutId id="2147485001" r:id="rId3"/>
    <p:sldLayoutId id="2147485002" r:id="rId4"/>
    <p:sldLayoutId id="2147485003" r:id="rId5"/>
    <p:sldLayoutId id="2147485004" r:id="rId6"/>
    <p:sldLayoutId id="2147485005" r:id="rId7"/>
    <p:sldLayoutId id="2147485006" r:id="rId8"/>
    <p:sldLayoutId id="2147485007" r:id="rId9"/>
    <p:sldLayoutId id="2147485008" r:id="rId10"/>
    <p:sldLayoutId id="21474850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trfs.wiki.kernel.org/index.php/Btree_Ite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Microsoft_Excel_97-2003____1.xls"/><Relationship Id="rId7" Type="http://schemas.openxmlformats.org/officeDocument/2006/relationships/oleObject" Target="../embeddings/Microsoft_Excel_97-2003____3.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chart" Target="../charts/chart3.xml"/><Relationship Id="rId5" Type="http://schemas.openxmlformats.org/officeDocument/2006/relationships/oleObject" Target="../embeddings/Microsoft_Excel_97-2003____2.xls"/><Relationship Id="rId10" Type="http://schemas.openxmlformats.org/officeDocument/2006/relationships/chart" Target="../charts/chart2.xml"/><Relationship Id="rId4" Type="http://schemas.openxmlformats.org/officeDocument/2006/relationships/image" Target="../media/image4.png"/><Relationship Id="rId9" Type="http://schemas.openxmlformats.org/officeDocument/2006/relationships/chart" Target="../charts/chart1.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Microsoft_Excel_97-2003____4.xls"/><Relationship Id="rId7" Type="http://schemas.openxmlformats.org/officeDocument/2006/relationships/oleObject" Target="../embeddings/Microsoft_Excel_97-2003____6.xls"/><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Microsoft_Excel_97-2003____5.xls"/><Relationship Id="rId10" Type="http://schemas.openxmlformats.org/officeDocument/2006/relationships/chart" Target="../charts/chart5.xml"/><Relationship Id="rId4" Type="http://schemas.openxmlformats.org/officeDocument/2006/relationships/image" Target="../media/image7.png"/><Relationship Id="rId9" Type="http://schemas.openxmlformats.org/officeDocument/2006/relationships/chart" Target="../charts/char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7"/>
          <p:cNvSpPr>
            <a:spLocks noGrp="1" noChangeArrowheads="1"/>
          </p:cNvSpPr>
          <p:nvPr>
            <p:ph type="ftr"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Aerial" pitchFamily="34" charset="0"/>
              </a:rPr>
              <a:t>Copyright 2015 FUJITSU LIMITED</a:t>
            </a:r>
          </a:p>
        </p:txBody>
      </p:sp>
      <p:sp>
        <p:nvSpPr>
          <p:cNvPr id="3075" name="Rectangle 2"/>
          <p:cNvSpPr>
            <a:spLocks noGrp="1" noChangeArrowheads="1"/>
          </p:cNvSpPr>
          <p:nvPr>
            <p:ph type="ctrTitle"/>
          </p:nvPr>
        </p:nvSpPr>
        <p:spPr>
          <a:xfrm>
            <a:off x="323850" y="1738313"/>
            <a:ext cx="8351838" cy="2360612"/>
          </a:xfrm>
        </p:spPr>
        <p:txBody>
          <a:bodyPr/>
          <a:lstStyle/>
          <a:p>
            <a:pPr eaLnBrk="1" hangingPunct="1"/>
            <a:r>
              <a:rPr lang="en-US" altLang="ja-JP" dirty="0" smtClean="0">
                <a:latin typeface="Liberation Sans" pitchFamily="34" charset="0"/>
                <a:ea typeface="Liberation Sans" pitchFamily="34" charset="0"/>
                <a:cs typeface="Liberation Sans" pitchFamily="34" charset="0"/>
              </a:rPr>
              <a:t>How to Be A </a:t>
            </a:r>
            <a:r>
              <a:rPr lang="en-US" altLang="ja-JP" dirty="0" err="1" smtClean="0">
                <a:ea typeface="Liberation Sans" pitchFamily="34" charset="0"/>
              </a:rPr>
              <a:t>Filesystem</a:t>
            </a:r>
            <a:r>
              <a:rPr lang="en-US" altLang="ja-JP" dirty="0" smtClean="0">
                <a:latin typeface="Liberation Sans" pitchFamily="34" charset="0"/>
                <a:ea typeface="Liberation Sans" pitchFamily="34" charset="0"/>
                <a:cs typeface="Liberation Sans" pitchFamily="34" charset="0"/>
              </a:rPr>
              <a:t> Developer</a:t>
            </a:r>
            <a:endParaRPr lang="ja-JP" altLang="ja-JP" sz="3600" dirty="0" smtClean="0">
              <a:latin typeface="Liberation Sans" pitchFamily="34" charset="0"/>
              <a:cs typeface="Liberation Sans" pitchFamily="34" charset="0"/>
            </a:endParaRPr>
          </a:p>
        </p:txBody>
      </p:sp>
      <p:sp>
        <p:nvSpPr>
          <p:cNvPr id="3076" name="Rectangle 3"/>
          <p:cNvSpPr>
            <a:spLocks noGrp="1" noChangeArrowheads="1"/>
          </p:cNvSpPr>
          <p:nvPr>
            <p:ph type="subTitle" idx="1"/>
            <p:custDataLst>
              <p:tags r:id="rId1"/>
            </p:custDataLst>
          </p:nvPr>
        </p:nvSpPr>
        <p:spPr/>
        <p:txBody>
          <a:bodyPr/>
          <a:lstStyle/>
          <a:p>
            <a:pPr eaLnBrk="1" hangingPunct="1"/>
            <a:r>
              <a:rPr lang="en-US" altLang="ja-JP" dirty="0" smtClean="0">
                <a:latin typeface="Liberation Sans" pitchFamily="34" charset="0"/>
                <a:ea typeface="Liberation Sans" pitchFamily="34" charset="0"/>
                <a:cs typeface="Liberation Sans" pitchFamily="34" charset="0"/>
              </a:rPr>
              <a:t>Aug 10 2015</a:t>
            </a:r>
          </a:p>
          <a:p>
            <a:pPr eaLnBrk="1" hangingPunct="1"/>
            <a:r>
              <a:rPr lang="en-US" altLang="ja-JP" sz="2400" dirty="0" err="1" smtClean="0">
                <a:latin typeface="Liberation Sans" pitchFamily="34" charset="0"/>
                <a:ea typeface="Liberation Sans" pitchFamily="34" charset="0"/>
                <a:cs typeface="Liberation Sans" pitchFamily="34" charset="0"/>
              </a:rPr>
              <a:t>Qu</a:t>
            </a:r>
            <a:r>
              <a:rPr lang="en-US" altLang="ja-JP" sz="2400" dirty="0" smtClean="0">
                <a:latin typeface="Liberation Sans" pitchFamily="34" charset="0"/>
                <a:ea typeface="Liberation Sans" pitchFamily="34" charset="0"/>
                <a:cs typeface="Liberation Sans" pitchFamily="34" charset="0"/>
              </a:rPr>
              <a:t> </a:t>
            </a:r>
            <a:r>
              <a:rPr lang="en-US" altLang="ja-JP" sz="2400" dirty="0" err="1" smtClean="0">
                <a:latin typeface="Liberation Sans" pitchFamily="34" charset="0"/>
                <a:ea typeface="Liberation Sans" pitchFamily="34" charset="0"/>
                <a:cs typeface="Liberation Sans" pitchFamily="34" charset="0"/>
              </a:rPr>
              <a:t>Wenruo</a:t>
            </a:r>
            <a:r>
              <a:rPr lang="en-US" altLang="ja-JP" sz="2400" dirty="0" smtClean="0">
                <a:latin typeface="Liberation Sans" pitchFamily="34" charset="0"/>
                <a:ea typeface="Liberation Sans" pitchFamily="34" charset="0"/>
                <a:cs typeface="Liberation Sans" pitchFamily="34" charset="0"/>
              </a:rPr>
              <a:t> &lt;quwenruo@cn.fujitsu.com&gt;</a:t>
            </a:r>
          </a:p>
          <a:p>
            <a:pPr eaLnBrk="1" hangingPunct="1"/>
            <a:r>
              <a:rPr lang="en-US" altLang="ja-JP" sz="2400" dirty="0">
                <a:latin typeface="Liberation Sans" pitchFamily="34" charset="0"/>
                <a:ea typeface="Liberation Sans" pitchFamily="34" charset="0"/>
                <a:cs typeface="Liberation Sans" pitchFamily="34" charset="0"/>
              </a:rPr>
              <a:t>Fujitsu Limited.</a:t>
            </a:r>
            <a:endParaRPr lang="en-US" altLang="ja-JP" sz="2400" dirty="0" smtClean="0">
              <a:latin typeface="Liberation Sans" pitchFamily="34" charset="0"/>
              <a:ea typeface="Liberation Sans" pitchFamily="34" charset="0"/>
              <a:cs typeface="Liberation Sans"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t>QA</a:t>
            </a:r>
          </a:p>
          <a:p>
            <a:pPr lvl="1"/>
            <a:r>
              <a:rPr lang="en-US" altLang="zh-CN" dirty="0" smtClean="0"/>
              <a:t>Performance test</a:t>
            </a:r>
          </a:p>
          <a:p>
            <a:pPr lvl="2"/>
            <a:r>
              <a:rPr lang="en-US" altLang="zh-CN" dirty="0" err="1" smtClean="0"/>
              <a:t>Phoronix</a:t>
            </a:r>
            <a:r>
              <a:rPr lang="en-US" altLang="zh-CN" dirty="0" smtClean="0"/>
              <a:t> Test Suite</a:t>
            </a:r>
          </a:p>
          <a:p>
            <a:pPr lvl="3"/>
            <a:r>
              <a:rPr lang="en-US" altLang="zh-CN" dirty="0" smtClean="0"/>
              <a:t>All in one, with </a:t>
            </a:r>
            <a:r>
              <a:rPr lang="en-US" altLang="zh-CN" dirty="0" err="1" smtClean="0"/>
              <a:t>openbenchmark</a:t>
            </a:r>
            <a:r>
              <a:rPr lang="en-US" altLang="zh-CN" dirty="0" smtClean="0"/>
              <a:t> database, nice chart</a:t>
            </a:r>
          </a:p>
          <a:p>
            <a:pPr lvl="2"/>
            <a:r>
              <a:rPr lang="en-US" altLang="zh-CN" dirty="0" err="1" smtClean="0"/>
              <a:t>Sysbench</a:t>
            </a:r>
            <a:endParaRPr lang="en-US" altLang="zh-CN" dirty="0" smtClean="0"/>
          </a:p>
          <a:p>
            <a:pPr lvl="2"/>
            <a:r>
              <a:rPr lang="en-US" altLang="zh-CN" dirty="0" err="1" smtClean="0"/>
              <a:t>Fio</a:t>
            </a:r>
            <a:endParaRPr lang="en-US" altLang="zh-CN" dirty="0" smtClean="0"/>
          </a:p>
          <a:p>
            <a:pPr lvl="2"/>
            <a:r>
              <a:rPr lang="en-US" altLang="zh-CN" dirty="0" smtClean="0"/>
              <a:t>…</a:t>
            </a:r>
          </a:p>
          <a:p>
            <a:pPr lvl="1"/>
            <a:r>
              <a:rPr lang="en-US" altLang="zh-CN" dirty="0" smtClean="0"/>
              <a:t>Function test</a:t>
            </a:r>
          </a:p>
          <a:p>
            <a:pPr lvl="2"/>
            <a:r>
              <a:rPr lang="en-US" altLang="zh-CN" dirty="0" err="1" smtClean="0"/>
              <a:t>Fstests</a:t>
            </a:r>
            <a:r>
              <a:rPr lang="en-US" altLang="zh-CN" dirty="0" smtClean="0"/>
              <a:t>(old </a:t>
            </a:r>
            <a:r>
              <a:rPr lang="en-US" altLang="zh-CN" dirty="0" err="1" smtClean="0"/>
              <a:t>xfstests</a:t>
            </a:r>
            <a:r>
              <a:rPr lang="en-US" altLang="zh-CN" dirty="0" smtClean="0"/>
              <a:t>)</a:t>
            </a:r>
          </a:p>
          <a:p>
            <a:pPr lvl="2"/>
            <a:r>
              <a:rPr lang="en-US" altLang="zh-CN" dirty="0" smtClean="0"/>
              <a:t>LTP</a:t>
            </a:r>
          </a:p>
          <a:p>
            <a:pPr lvl="1"/>
            <a:r>
              <a:rPr lang="en-US" altLang="zh-CN" dirty="0" smtClean="0"/>
              <a:t>Testing </a:t>
            </a:r>
            <a:r>
              <a:rPr lang="en-US" altLang="zh-CN" dirty="0" err="1" smtClean="0"/>
              <a:t>thoery</a:t>
            </a:r>
            <a:endParaRPr lang="en-US" altLang="zh-CN" dirty="0" smtClean="0"/>
          </a:p>
          <a:p>
            <a:pPr lvl="2"/>
            <a:r>
              <a:rPr lang="en-US" altLang="zh-CN" dirty="0" smtClean="0"/>
              <a:t>Stress test</a:t>
            </a:r>
          </a:p>
          <a:p>
            <a:pPr lvl="2"/>
            <a:r>
              <a:rPr lang="en-US" altLang="zh-CN" dirty="0" smtClean="0"/>
              <a:t>Regression test</a:t>
            </a:r>
          </a:p>
          <a:p>
            <a:pPr lvl="2"/>
            <a:r>
              <a:rPr lang="en-US" altLang="zh-CN" dirty="0" smtClean="0"/>
              <a:t>…</a:t>
            </a:r>
          </a:p>
          <a:p>
            <a:pPr lvl="2"/>
            <a:endParaRPr lang="zh-CN" altLang="en-US"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9</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50086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a:ea typeface="Liberation Sans" pitchFamily="34" charset="0"/>
              </a:rPr>
              <a:t>Understanding on-disk format</a:t>
            </a:r>
          </a:p>
          <a:p>
            <a:pPr lvl="1"/>
            <a:r>
              <a:rPr lang="en-US" altLang="zh-CN" dirty="0" smtClean="0"/>
              <a:t>Why starting from that</a:t>
            </a:r>
          </a:p>
          <a:p>
            <a:pPr lvl="2"/>
            <a:r>
              <a:rPr lang="en-US" altLang="zh-CN" dirty="0" smtClean="0"/>
              <a:t>On-disk data is </a:t>
            </a:r>
            <a:r>
              <a:rPr lang="en-US" altLang="zh-CN" b="1" dirty="0" smtClean="0"/>
              <a:t>static</a:t>
            </a:r>
          </a:p>
          <a:p>
            <a:pPr lvl="2"/>
            <a:r>
              <a:rPr lang="en-US" altLang="zh-CN" dirty="0" smtClean="0"/>
              <a:t>No </a:t>
            </a:r>
            <a:r>
              <a:rPr lang="en-US" altLang="zh-CN" b="1" dirty="0" smtClean="0"/>
              <a:t>C codes</a:t>
            </a:r>
            <a:r>
              <a:rPr lang="en-US" altLang="zh-CN" dirty="0" smtClean="0"/>
              <a:t> involved</a:t>
            </a:r>
          </a:p>
          <a:p>
            <a:pPr lvl="2"/>
            <a:r>
              <a:rPr lang="en-US" altLang="zh-CN" dirty="0" smtClean="0"/>
              <a:t>Existing good </a:t>
            </a:r>
            <a:r>
              <a:rPr lang="en-US" altLang="zh-CN" b="1" dirty="0" smtClean="0"/>
              <a:t>tool</a:t>
            </a:r>
            <a:r>
              <a:rPr lang="en-US" altLang="zh-CN" dirty="0" smtClean="0"/>
              <a:t> to exam them: </a:t>
            </a:r>
            <a:r>
              <a:rPr lang="en-US" altLang="zh-CN" b="1" dirty="0" smtClean="0"/>
              <a:t>dumpe2fs,</a:t>
            </a:r>
            <a:r>
              <a:rPr lang="en-US" altLang="zh-CN" dirty="0" smtClean="0"/>
              <a:t> </a:t>
            </a:r>
            <a:r>
              <a:rPr lang="en-US" altLang="zh-CN" b="1" dirty="0" err="1" smtClean="0"/>
              <a:t>btrfs</a:t>
            </a:r>
            <a:r>
              <a:rPr lang="en-US" altLang="zh-CN" b="1" dirty="0" smtClean="0"/>
              <a:t>-debug-tree</a:t>
            </a:r>
          </a:p>
          <a:p>
            <a:pPr marL="338137" lvl="1" indent="0">
              <a:buNone/>
            </a:pPr>
            <a:endParaRPr lang="zh-CN" altLang="en-US" b="1"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10</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317943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a:ea typeface="Liberation Sans" pitchFamily="34" charset="0"/>
              </a:rPr>
              <a:t>Understanding on-disk </a:t>
            </a:r>
            <a:r>
              <a:rPr lang="en-US" altLang="zh-CN" dirty="0" smtClean="0">
                <a:ea typeface="Liberation Sans" pitchFamily="34" charset="0"/>
              </a:rPr>
              <a:t>format</a:t>
            </a:r>
          </a:p>
          <a:p>
            <a:pPr lvl="1"/>
            <a:r>
              <a:rPr lang="en-US" altLang="zh-CN" dirty="0" smtClean="0">
                <a:ea typeface="Liberation Sans" pitchFamily="34" charset="0"/>
              </a:rPr>
              <a:t>Btrfs stands for </a:t>
            </a:r>
            <a:r>
              <a:rPr lang="en-US" altLang="zh-CN" b="1" dirty="0" smtClean="0">
                <a:ea typeface="Liberation Sans" pitchFamily="34" charset="0"/>
              </a:rPr>
              <a:t>B-tree </a:t>
            </a:r>
            <a:r>
              <a:rPr lang="en-US" altLang="zh-CN" b="1" dirty="0" err="1" smtClean="0">
                <a:ea typeface="Liberation Sans" pitchFamily="34" charset="0"/>
              </a:rPr>
              <a:t>fs</a:t>
            </a:r>
            <a:endParaRPr lang="en-US" altLang="zh-CN" b="1" dirty="0" smtClean="0">
              <a:ea typeface="Liberation Sans" pitchFamily="34" charset="0"/>
            </a:endParaRPr>
          </a:p>
          <a:p>
            <a:pPr lvl="1"/>
            <a:r>
              <a:rPr lang="en-US" altLang="zh-CN" dirty="0" smtClean="0">
                <a:ea typeface="Liberation Sans" pitchFamily="34" charset="0"/>
              </a:rPr>
              <a:t>All metadata is stored in a </a:t>
            </a:r>
            <a:r>
              <a:rPr lang="en-US" altLang="zh-CN" b="1" dirty="0" smtClean="0">
                <a:ea typeface="Liberation Sans" pitchFamily="34" charset="0"/>
              </a:rPr>
              <a:t>B-tree</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11</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grpSp>
        <p:nvGrpSpPr>
          <p:cNvPr id="6" name="组合 5"/>
          <p:cNvGrpSpPr>
            <a:grpSpLocks/>
          </p:cNvGrpSpPr>
          <p:nvPr/>
        </p:nvGrpSpPr>
        <p:grpSpPr bwMode="auto">
          <a:xfrm>
            <a:off x="3059113" y="2915890"/>
            <a:ext cx="1441450" cy="431800"/>
            <a:chOff x="3059832" y="2276872"/>
            <a:chExt cx="1440160" cy="432048"/>
          </a:xfrm>
        </p:grpSpPr>
        <p:sp>
          <p:nvSpPr>
            <p:cNvPr id="7" name="矩形 6"/>
            <p:cNvSpPr/>
            <p:nvPr/>
          </p:nvSpPr>
          <p:spPr bwMode="auto">
            <a:xfrm>
              <a:off x="3059832" y="2276872"/>
              <a:ext cx="1440160" cy="432048"/>
            </a:xfrm>
            <a:prstGeom prst="rect">
              <a:avLst/>
            </a:prstGeom>
            <a:solidFill>
              <a:schemeClr val="accent2">
                <a:lumMod val="40000"/>
                <a:lumOff val="60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8" name="直接连接符 3"/>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 name="直接连接符 8"/>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 name="直接连接符 9"/>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 name="直接连接符 10"/>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2" name="组合 12"/>
          <p:cNvGrpSpPr>
            <a:grpSpLocks/>
          </p:cNvGrpSpPr>
          <p:nvPr/>
        </p:nvGrpSpPr>
        <p:grpSpPr bwMode="auto">
          <a:xfrm>
            <a:off x="2195513" y="3779490"/>
            <a:ext cx="1439862" cy="431800"/>
            <a:chOff x="3059832" y="2276872"/>
            <a:chExt cx="1440160" cy="432048"/>
          </a:xfrm>
        </p:grpSpPr>
        <p:sp>
          <p:nvSpPr>
            <p:cNvPr id="13" name="矩形 12"/>
            <p:cNvSpPr/>
            <p:nvPr/>
          </p:nvSpPr>
          <p:spPr bwMode="auto">
            <a:xfrm>
              <a:off x="3059832" y="2276872"/>
              <a:ext cx="1440160" cy="432048"/>
            </a:xfrm>
            <a:prstGeom prst="rect">
              <a:avLst/>
            </a:prstGeom>
            <a:solidFill>
              <a:schemeClr val="accent2">
                <a:lumMod val="40000"/>
                <a:lumOff val="60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14" name="直接连接符 14"/>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 name="直接连接符 15"/>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 name="直接连接符 16"/>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7" name="直接连接符 17"/>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18" name="组合 18"/>
          <p:cNvGrpSpPr>
            <a:grpSpLocks/>
          </p:cNvGrpSpPr>
          <p:nvPr/>
        </p:nvGrpSpPr>
        <p:grpSpPr bwMode="auto">
          <a:xfrm>
            <a:off x="3924300" y="3779490"/>
            <a:ext cx="1439863" cy="431800"/>
            <a:chOff x="3059832" y="2276872"/>
            <a:chExt cx="1440160" cy="432048"/>
          </a:xfrm>
        </p:grpSpPr>
        <p:sp>
          <p:nvSpPr>
            <p:cNvPr id="19" name="矩形 18"/>
            <p:cNvSpPr/>
            <p:nvPr/>
          </p:nvSpPr>
          <p:spPr bwMode="auto">
            <a:xfrm>
              <a:off x="3059832" y="2276872"/>
              <a:ext cx="1440160" cy="432048"/>
            </a:xfrm>
            <a:prstGeom prst="rect">
              <a:avLst/>
            </a:prstGeom>
            <a:solidFill>
              <a:schemeClr val="accent2">
                <a:lumMod val="40000"/>
                <a:lumOff val="60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20" name="直接连接符 20"/>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直接连接符 21"/>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 name="直接连接符 22"/>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直接连接符 23"/>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24" name="组合 24"/>
          <p:cNvGrpSpPr>
            <a:grpSpLocks/>
          </p:cNvGrpSpPr>
          <p:nvPr/>
        </p:nvGrpSpPr>
        <p:grpSpPr bwMode="auto">
          <a:xfrm>
            <a:off x="395288" y="4644678"/>
            <a:ext cx="1439862" cy="431800"/>
            <a:chOff x="3059832" y="2276872"/>
            <a:chExt cx="1440160" cy="432048"/>
          </a:xfrm>
        </p:grpSpPr>
        <p:sp>
          <p:nvSpPr>
            <p:cNvPr id="25" name="矩形 24"/>
            <p:cNvSpPr/>
            <p:nvPr/>
          </p:nvSpPr>
          <p:spPr bwMode="auto">
            <a:xfrm>
              <a:off x="3059832" y="2276872"/>
              <a:ext cx="1440160" cy="432048"/>
            </a:xfrm>
            <a:prstGeom prst="rect">
              <a:avLst/>
            </a:prstGeom>
            <a:solidFill>
              <a:schemeClr val="accent1">
                <a:lumMod val="75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26" name="直接连接符 26"/>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接连接符 27"/>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8" name="直接连接符 28"/>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接连接符 29"/>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30" name="组合 48"/>
          <p:cNvGrpSpPr>
            <a:grpSpLocks/>
          </p:cNvGrpSpPr>
          <p:nvPr/>
        </p:nvGrpSpPr>
        <p:grpSpPr bwMode="auto">
          <a:xfrm>
            <a:off x="2195513" y="4644678"/>
            <a:ext cx="1439862" cy="431800"/>
            <a:chOff x="3059832" y="2276872"/>
            <a:chExt cx="1440160" cy="432048"/>
          </a:xfrm>
        </p:grpSpPr>
        <p:sp>
          <p:nvSpPr>
            <p:cNvPr id="31" name="矩形 30"/>
            <p:cNvSpPr/>
            <p:nvPr/>
          </p:nvSpPr>
          <p:spPr bwMode="auto">
            <a:xfrm>
              <a:off x="3059832" y="2276872"/>
              <a:ext cx="1440160" cy="432048"/>
            </a:xfrm>
            <a:prstGeom prst="rect">
              <a:avLst/>
            </a:prstGeom>
            <a:solidFill>
              <a:schemeClr val="accent1">
                <a:lumMod val="75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32" name="直接连接符 50"/>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3" name="直接连接符 51"/>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4" name="直接连接符 52"/>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5" name="直接连接符 53"/>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36" name="组合 54"/>
          <p:cNvGrpSpPr>
            <a:grpSpLocks/>
          </p:cNvGrpSpPr>
          <p:nvPr/>
        </p:nvGrpSpPr>
        <p:grpSpPr bwMode="auto">
          <a:xfrm>
            <a:off x="3924300" y="4644678"/>
            <a:ext cx="1439863" cy="431800"/>
            <a:chOff x="3059832" y="2276872"/>
            <a:chExt cx="1440160" cy="432048"/>
          </a:xfrm>
        </p:grpSpPr>
        <p:sp>
          <p:nvSpPr>
            <p:cNvPr id="37" name="矩形 36"/>
            <p:cNvSpPr/>
            <p:nvPr/>
          </p:nvSpPr>
          <p:spPr bwMode="auto">
            <a:xfrm>
              <a:off x="3059832" y="2276872"/>
              <a:ext cx="1440160" cy="432048"/>
            </a:xfrm>
            <a:prstGeom prst="rect">
              <a:avLst/>
            </a:prstGeom>
            <a:solidFill>
              <a:schemeClr val="accent1">
                <a:lumMod val="75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38" name="直接连接符 56"/>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9" name="直接连接符 57"/>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0" name="直接连接符 58"/>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1" name="直接连接符 59"/>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grpSp>
        <p:nvGrpSpPr>
          <p:cNvPr id="42" name="组合 60"/>
          <p:cNvGrpSpPr>
            <a:grpSpLocks/>
          </p:cNvGrpSpPr>
          <p:nvPr/>
        </p:nvGrpSpPr>
        <p:grpSpPr bwMode="auto">
          <a:xfrm>
            <a:off x="5651500" y="4644678"/>
            <a:ext cx="1441450" cy="431800"/>
            <a:chOff x="3059832" y="2276872"/>
            <a:chExt cx="1440160" cy="432048"/>
          </a:xfrm>
        </p:grpSpPr>
        <p:sp>
          <p:nvSpPr>
            <p:cNvPr id="43" name="矩形 42"/>
            <p:cNvSpPr/>
            <p:nvPr/>
          </p:nvSpPr>
          <p:spPr bwMode="auto">
            <a:xfrm>
              <a:off x="3059832" y="2276872"/>
              <a:ext cx="1440160" cy="432048"/>
            </a:xfrm>
            <a:prstGeom prst="rect">
              <a:avLst/>
            </a:prstGeom>
            <a:solidFill>
              <a:schemeClr val="accent1">
                <a:lumMod val="75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44" name="直接连接符 62"/>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5" name="直接连接符 63"/>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6" name="直接连接符 64"/>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接连接符 65"/>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cxnSp>
        <p:nvCxnSpPr>
          <p:cNvPr id="48" name="直接箭头连接符 7"/>
          <p:cNvCxnSpPr>
            <a:cxnSpLocks noChangeShapeType="1"/>
          </p:cNvCxnSpPr>
          <p:nvPr/>
        </p:nvCxnSpPr>
        <p:spPr bwMode="auto">
          <a:xfrm rot="60000" flipH="1">
            <a:off x="2916238" y="3347690"/>
            <a:ext cx="287337" cy="431800"/>
          </a:xfrm>
          <a:prstGeom prst="straightConnector1">
            <a:avLst/>
          </a:prstGeom>
          <a:noFill/>
          <a:ln w="31750" algn="ctr">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9" name="直接箭头连接符 66"/>
          <p:cNvCxnSpPr>
            <a:cxnSpLocks noChangeShapeType="1"/>
            <a:endCxn id="19" idx="0"/>
          </p:cNvCxnSpPr>
          <p:nvPr/>
        </p:nvCxnSpPr>
        <p:spPr bwMode="auto">
          <a:xfrm>
            <a:off x="3492500" y="3347690"/>
            <a:ext cx="1150938" cy="431800"/>
          </a:xfrm>
          <a:prstGeom prst="straightConnector1">
            <a:avLst/>
          </a:prstGeom>
          <a:noFill/>
          <a:ln w="31750" algn="ctr">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0" name="直接箭头连接符 68"/>
          <p:cNvCxnSpPr>
            <a:cxnSpLocks noChangeShapeType="1"/>
            <a:endCxn id="25" idx="0"/>
          </p:cNvCxnSpPr>
          <p:nvPr/>
        </p:nvCxnSpPr>
        <p:spPr bwMode="auto">
          <a:xfrm flipH="1">
            <a:off x="1116013" y="4211290"/>
            <a:ext cx="1223962" cy="433388"/>
          </a:xfrm>
          <a:prstGeom prst="straightConnector1">
            <a:avLst/>
          </a:prstGeom>
          <a:noFill/>
          <a:ln w="31750" algn="ctr">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1" name="直接箭头连接符 70"/>
          <p:cNvCxnSpPr>
            <a:cxnSpLocks noChangeShapeType="1"/>
            <a:endCxn id="31" idx="0"/>
          </p:cNvCxnSpPr>
          <p:nvPr/>
        </p:nvCxnSpPr>
        <p:spPr bwMode="auto">
          <a:xfrm>
            <a:off x="2555875" y="4211290"/>
            <a:ext cx="360363" cy="433388"/>
          </a:xfrm>
          <a:prstGeom prst="straightConnector1">
            <a:avLst/>
          </a:prstGeom>
          <a:noFill/>
          <a:ln w="31750" algn="ctr">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2" name="直接箭头连接符 74"/>
          <p:cNvCxnSpPr>
            <a:cxnSpLocks noChangeShapeType="1"/>
            <a:endCxn id="37" idx="0"/>
          </p:cNvCxnSpPr>
          <p:nvPr/>
        </p:nvCxnSpPr>
        <p:spPr bwMode="auto">
          <a:xfrm>
            <a:off x="4067175" y="4211290"/>
            <a:ext cx="576263" cy="433388"/>
          </a:xfrm>
          <a:prstGeom prst="straightConnector1">
            <a:avLst/>
          </a:prstGeom>
          <a:noFill/>
          <a:ln w="31750" algn="ctr">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53" name="直接箭头连接符 76"/>
          <p:cNvCxnSpPr>
            <a:cxnSpLocks noChangeShapeType="1"/>
            <a:endCxn id="43" idx="0"/>
          </p:cNvCxnSpPr>
          <p:nvPr/>
        </p:nvCxnSpPr>
        <p:spPr bwMode="auto">
          <a:xfrm>
            <a:off x="4356100" y="4211290"/>
            <a:ext cx="2016125" cy="433388"/>
          </a:xfrm>
          <a:prstGeom prst="straightConnector1">
            <a:avLst/>
          </a:prstGeom>
          <a:noFill/>
          <a:ln w="31750" algn="ctr">
            <a:solidFill>
              <a:srgbClr val="57564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4" name="TextBox 77"/>
          <p:cNvSpPr txBox="1">
            <a:spLocks noChangeArrowheads="1"/>
          </p:cNvSpPr>
          <p:nvPr/>
        </p:nvSpPr>
        <p:spPr bwMode="auto">
          <a:xfrm>
            <a:off x="4787900" y="2947640"/>
            <a:ext cx="1439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a:latin typeface="Liberation Sans" pitchFamily="34" charset="0"/>
                <a:ea typeface="Liberation Sans" pitchFamily="34" charset="0"/>
                <a:cs typeface="Liberation Sans" pitchFamily="34" charset="0"/>
              </a:rPr>
              <a:t>Bytenr: 4K</a:t>
            </a:r>
            <a:endParaRPr lang="zh-CN" altLang="en-US">
              <a:latin typeface="Liberation Sans" pitchFamily="34" charset="0"/>
              <a:cs typeface="Liberation Sans" pitchFamily="34" charset="0"/>
            </a:endParaRPr>
          </a:p>
        </p:txBody>
      </p:sp>
      <p:sp>
        <p:nvSpPr>
          <p:cNvPr id="55" name="TextBox 87"/>
          <p:cNvSpPr txBox="1">
            <a:spLocks noChangeArrowheads="1"/>
          </p:cNvSpPr>
          <p:nvPr/>
        </p:nvSpPr>
        <p:spPr bwMode="auto">
          <a:xfrm>
            <a:off x="684213" y="3811240"/>
            <a:ext cx="143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dirty="0" err="1">
                <a:latin typeface="Liberation Sans" pitchFamily="34" charset="0"/>
                <a:ea typeface="Liberation Sans" pitchFamily="34" charset="0"/>
                <a:cs typeface="Liberation Sans" pitchFamily="34" charset="0"/>
              </a:rPr>
              <a:t>Bytenr</a:t>
            </a:r>
            <a:r>
              <a:rPr lang="en-US" altLang="zh-CN" dirty="0">
                <a:latin typeface="Liberation Sans" pitchFamily="34" charset="0"/>
                <a:ea typeface="Liberation Sans" pitchFamily="34" charset="0"/>
                <a:cs typeface="Liberation Sans" pitchFamily="34" charset="0"/>
              </a:rPr>
              <a:t>: 8K</a:t>
            </a:r>
            <a:endParaRPr lang="zh-CN" altLang="en-US" dirty="0">
              <a:latin typeface="Liberation Sans" pitchFamily="34" charset="0"/>
              <a:cs typeface="Liberation Sans" pitchFamily="34" charset="0"/>
            </a:endParaRPr>
          </a:p>
        </p:txBody>
      </p:sp>
      <p:sp>
        <p:nvSpPr>
          <p:cNvPr id="56" name="TextBox 88"/>
          <p:cNvSpPr txBox="1">
            <a:spLocks noChangeArrowheads="1"/>
          </p:cNvSpPr>
          <p:nvPr/>
        </p:nvSpPr>
        <p:spPr bwMode="auto">
          <a:xfrm>
            <a:off x="5651500" y="3811240"/>
            <a:ext cx="144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a:latin typeface="Liberation Sans" pitchFamily="34" charset="0"/>
                <a:ea typeface="Liberation Sans" pitchFamily="34" charset="0"/>
                <a:cs typeface="Liberation Sans" pitchFamily="34" charset="0"/>
              </a:rPr>
              <a:t>Bytenr: 12K</a:t>
            </a:r>
            <a:endParaRPr lang="zh-CN" altLang="en-US">
              <a:latin typeface="Liberation Sans" pitchFamily="34" charset="0"/>
              <a:cs typeface="Liberation Sans" pitchFamily="34" charset="0"/>
            </a:endParaRPr>
          </a:p>
        </p:txBody>
      </p:sp>
      <p:sp>
        <p:nvSpPr>
          <p:cNvPr id="57" name="TextBox 89"/>
          <p:cNvSpPr txBox="1">
            <a:spLocks noChangeArrowheads="1"/>
          </p:cNvSpPr>
          <p:nvPr/>
        </p:nvSpPr>
        <p:spPr bwMode="auto">
          <a:xfrm>
            <a:off x="395288" y="5211415"/>
            <a:ext cx="1439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a:latin typeface="Liberation Sans" pitchFamily="34" charset="0"/>
                <a:ea typeface="Liberation Sans" pitchFamily="34" charset="0"/>
                <a:cs typeface="Liberation Sans" pitchFamily="34" charset="0"/>
              </a:rPr>
              <a:t>Bytenr: 16K</a:t>
            </a:r>
            <a:endParaRPr lang="zh-CN" altLang="en-US">
              <a:latin typeface="Liberation Sans" pitchFamily="34" charset="0"/>
              <a:cs typeface="Liberation Sans" pitchFamily="34" charset="0"/>
            </a:endParaRPr>
          </a:p>
        </p:txBody>
      </p:sp>
      <p:sp>
        <p:nvSpPr>
          <p:cNvPr id="58" name="TextBox 90"/>
          <p:cNvSpPr txBox="1">
            <a:spLocks noChangeArrowheads="1"/>
          </p:cNvSpPr>
          <p:nvPr/>
        </p:nvSpPr>
        <p:spPr bwMode="auto">
          <a:xfrm>
            <a:off x="2195513" y="5219353"/>
            <a:ext cx="1439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dirty="0" err="1">
                <a:latin typeface="Liberation Sans" pitchFamily="34" charset="0"/>
                <a:ea typeface="Liberation Sans" pitchFamily="34" charset="0"/>
                <a:cs typeface="Liberation Sans" pitchFamily="34" charset="0"/>
              </a:rPr>
              <a:t>Bytenr</a:t>
            </a:r>
            <a:r>
              <a:rPr lang="en-US" altLang="zh-CN" dirty="0">
                <a:latin typeface="Liberation Sans" pitchFamily="34" charset="0"/>
                <a:ea typeface="Liberation Sans" pitchFamily="34" charset="0"/>
                <a:cs typeface="Liberation Sans" pitchFamily="34" charset="0"/>
              </a:rPr>
              <a:t>: 20K</a:t>
            </a:r>
            <a:endParaRPr lang="zh-CN" altLang="en-US" dirty="0">
              <a:latin typeface="Liberation Sans" pitchFamily="34" charset="0"/>
              <a:cs typeface="Liberation Sans" pitchFamily="34" charset="0"/>
            </a:endParaRPr>
          </a:p>
        </p:txBody>
      </p:sp>
      <p:sp>
        <p:nvSpPr>
          <p:cNvPr id="59" name="TextBox 91"/>
          <p:cNvSpPr txBox="1">
            <a:spLocks noChangeArrowheads="1"/>
          </p:cNvSpPr>
          <p:nvPr/>
        </p:nvSpPr>
        <p:spPr bwMode="auto">
          <a:xfrm>
            <a:off x="3924300" y="5219353"/>
            <a:ext cx="1439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a:latin typeface="Liberation Sans" pitchFamily="34" charset="0"/>
                <a:ea typeface="Liberation Sans" pitchFamily="34" charset="0"/>
                <a:cs typeface="Liberation Sans" pitchFamily="34" charset="0"/>
              </a:rPr>
              <a:t>Bytenr: 24K</a:t>
            </a:r>
            <a:endParaRPr lang="zh-CN" altLang="en-US">
              <a:latin typeface="Liberation Sans" pitchFamily="34" charset="0"/>
              <a:cs typeface="Liberation Sans" pitchFamily="34" charset="0"/>
            </a:endParaRPr>
          </a:p>
        </p:txBody>
      </p:sp>
      <p:sp>
        <p:nvSpPr>
          <p:cNvPr id="60" name="TextBox 92"/>
          <p:cNvSpPr txBox="1">
            <a:spLocks noChangeArrowheads="1"/>
          </p:cNvSpPr>
          <p:nvPr/>
        </p:nvSpPr>
        <p:spPr bwMode="auto">
          <a:xfrm>
            <a:off x="5651500" y="5219353"/>
            <a:ext cx="144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a:latin typeface="Liberation Sans" pitchFamily="34" charset="0"/>
                <a:ea typeface="Liberation Sans" pitchFamily="34" charset="0"/>
                <a:cs typeface="Liberation Sans" pitchFamily="34" charset="0"/>
              </a:rPr>
              <a:t>Bytenr: 28K</a:t>
            </a:r>
            <a:endParaRPr lang="zh-CN" altLang="en-US">
              <a:latin typeface="Liberation Sans" pitchFamily="34" charset="0"/>
              <a:cs typeface="Liberation Sans" pitchFamily="34" charset="0"/>
            </a:endParaRPr>
          </a:p>
        </p:txBody>
      </p:sp>
      <p:cxnSp>
        <p:nvCxnSpPr>
          <p:cNvPr id="61" name="直接连接符 79"/>
          <p:cNvCxnSpPr>
            <a:cxnSpLocks noChangeShapeType="1"/>
          </p:cNvCxnSpPr>
          <p:nvPr/>
        </p:nvCxnSpPr>
        <p:spPr bwMode="auto">
          <a:xfrm>
            <a:off x="395288" y="4428778"/>
            <a:ext cx="7561262" cy="0"/>
          </a:xfrm>
          <a:prstGeom prst="line">
            <a:avLst/>
          </a:prstGeom>
          <a:noFill/>
          <a:ln w="38100" algn="ctr">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2" name="TextBox 93"/>
          <p:cNvSpPr txBox="1">
            <a:spLocks noChangeArrowheads="1"/>
          </p:cNvSpPr>
          <p:nvPr/>
        </p:nvSpPr>
        <p:spPr bwMode="auto">
          <a:xfrm>
            <a:off x="7235825" y="4644678"/>
            <a:ext cx="1584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b="1">
                <a:latin typeface="Liberation Sans" pitchFamily="34" charset="0"/>
                <a:ea typeface="Liberation Sans" pitchFamily="34" charset="0"/>
                <a:cs typeface="Liberation Sans" pitchFamily="34" charset="0"/>
              </a:rPr>
              <a:t>Level 0</a:t>
            </a:r>
          </a:p>
          <a:p>
            <a:r>
              <a:rPr lang="en-US" altLang="zh-CN" b="1">
                <a:latin typeface="Liberation Sans" pitchFamily="34" charset="0"/>
                <a:ea typeface="Liberation Sans" pitchFamily="34" charset="0"/>
                <a:cs typeface="Liberation Sans" pitchFamily="34" charset="0"/>
              </a:rPr>
              <a:t>Leaves</a:t>
            </a:r>
          </a:p>
        </p:txBody>
      </p:sp>
      <p:cxnSp>
        <p:nvCxnSpPr>
          <p:cNvPr id="63" name="直接连接符 97"/>
          <p:cNvCxnSpPr>
            <a:cxnSpLocks noChangeShapeType="1"/>
          </p:cNvCxnSpPr>
          <p:nvPr/>
        </p:nvCxnSpPr>
        <p:spPr bwMode="auto">
          <a:xfrm>
            <a:off x="395288" y="3492153"/>
            <a:ext cx="7561262" cy="0"/>
          </a:xfrm>
          <a:prstGeom prst="line">
            <a:avLst/>
          </a:prstGeom>
          <a:noFill/>
          <a:ln w="38100" algn="ctr">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4" name="TextBox 98"/>
          <p:cNvSpPr txBox="1">
            <a:spLocks noChangeArrowheads="1"/>
          </p:cNvSpPr>
          <p:nvPr/>
        </p:nvSpPr>
        <p:spPr bwMode="auto">
          <a:xfrm>
            <a:off x="7235825" y="3638203"/>
            <a:ext cx="1584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b="1">
                <a:latin typeface="Liberation Sans" pitchFamily="34" charset="0"/>
                <a:ea typeface="Liberation Sans" pitchFamily="34" charset="0"/>
                <a:cs typeface="Liberation Sans" pitchFamily="34" charset="0"/>
              </a:rPr>
              <a:t>Level 1</a:t>
            </a:r>
          </a:p>
          <a:p>
            <a:r>
              <a:rPr lang="en-US" altLang="zh-CN" b="1">
                <a:latin typeface="Liberation Sans" pitchFamily="34" charset="0"/>
                <a:ea typeface="Liberation Sans" pitchFamily="34" charset="0"/>
                <a:cs typeface="Liberation Sans" pitchFamily="34" charset="0"/>
              </a:rPr>
              <a:t>Nodes</a:t>
            </a:r>
          </a:p>
        </p:txBody>
      </p:sp>
      <p:sp>
        <p:nvSpPr>
          <p:cNvPr id="65" name="TextBox 99"/>
          <p:cNvSpPr txBox="1">
            <a:spLocks noChangeArrowheads="1"/>
          </p:cNvSpPr>
          <p:nvPr/>
        </p:nvSpPr>
        <p:spPr bwMode="auto">
          <a:xfrm>
            <a:off x="6084888" y="2699990"/>
            <a:ext cx="2735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b="1">
                <a:latin typeface="Liberation Sans" pitchFamily="34" charset="0"/>
                <a:ea typeface="Liberation Sans" pitchFamily="34" charset="0"/>
                <a:cs typeface="Liberation Sans" pitchFamily="34" charset="0"/>
              </a:rPr>
              <a:t>Level 2 (Max to Lv.7)</a:t>
            </a:r>
          </a:p>
          <a:p>
            <a:r>
              <a:rPr lang="en-US" altLang="zh-CN" b="1">
                <a:latin typeface="Liberation Sans" pitchFamily="34" charset="0"/>
                <a:ea typeface="Liberation Sans" pitchFamily="34" charset="0"/>
                <a:cs typeface="Liberation Sans" pitchFamily="34" charset="0"/>
              </a:rPr>
              <a:t>Nodes</a:t>
            </a:r>
          </a:p>
        </p:txBody>
      </p:sp>
    </p:spTree>
    <p:extLst>
      <p:ext uri="{BB962C8B-B14F-4D97-AF65-F5344CB8AC3E}">
        <p14:creationId xmlns:p14="http://schemas.microsoft.com/office/powerpoint/2010/main" val="421925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a:t>
            </a:r>
            <a:r>
              <a:rPr lang="en-US" altLang="ja-JP" b="1" dirty="0">
                <a:ea typeface="Liberation Sans" pitchFamily="34" charset="0"/>
              </a:rPr>
              <a:t>Btrfs developer</a:t>
            </a:r>
            <a:endParaRPr lang="zh-CN" altLang="en-US" dirty="0"/>
          </a:p>
        </p:txBody>
      </p:sp>
      <p:sp>
        <p:nvSpPr>
          <p:cNvPr id="3" name="内容占位符 2"/>
          <p:cNvSpPr>
            <a:spLocks noGrp="1"/>
          </p:cNvSpPr>
          <p:nvPr>
            <p:ph idx="1"/>
          </p:nvPr>
        </p:nvSpPr>
        <p:spPr/>
        <p:txBody>
          <a:bodyPr/>
          <a:lstStyle/>
          <a:p>
            <a:r>
              <a:rPr lang="en-US" altLang="zh-CN" dirty="0" smtClean="0"/>
              <a:t>Inside </a:t>
            </a:r>
            <a:r>
              <a:rPr lang="en-US" altLang="zh-CN" dirty="0" err="1" smtClean="0"/>
              <a:t>btree</a:t>
            </a:r>
            <a:endParaRPr lang="en-US" altLang="zh-CN" dirty="0"/>
          </a:p>
          <a:p>
            <a:pPr lvl="1"/>
            <a:r>
              <a:rPr lang="en-US" altLang="zh-CN" dirty="0" smtClean="0"/>
              <a:t>Node</a:t>
            </a:r>
          </a:p>
          <a:p>
            <a:pPr lvl="2"/>
            <a:r>
              <a:rPr lang="en-US" altLang="zh-CN" dirty="0" smtClean="0"/>
              <a:t>Records pointer (</a:t>
            </a:r>
            <a:r>
              <a:rPr lang="en-US" altLang="zh-CN" dirty="0" err="1" smtClean="0"/>
              <a:t>bytenr</a:t>
            </a:r>
            <a:r>
              <a:rPr lang="en-US" altLang="zh-CN" dirty="0" smtClean="0"/>
              <a:t>) to its child lead/node</a:t>
            </a:r>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1"/>
            <a:r>
              <a:rPr lang="en-US" altLang="zh-CN" dirty="0" smtClean="0"/>
              <a:t>Leaf</a:t>
            </a:r>
          </a:p>
          <a:p>
            <a:pPr lvl="2"/>
            <a:r>
              <a:rPr lang="en-US" altLang="zh-CN" dirty="0" smtClean="0"/>
              <a:t>Records detailed info with its index </a:t>
            </a:r>
            <a:r>
              <a:rPr lang="en-US" altLang="zh-CN" b="1" dirty="0" smtClean="0"/>
              <a:t>KEY</a:t>
            </a:r>
          </a:p>
          <a:p>
            <a:pPr marL="657225" lvl="2" indent="0">
              <a:buNone/>
            </a:pPr>
            <a:endParaRPr lang="zh-CN" altLang="en-US"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12</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grpSp>
        <p:nvGrpSpPr>
          <p:cNvPr id="6" name="组合 12"/>
          <p:cNvGrpSpPr>
            <a:grpSpLocks/>
          </p:cNvGrpSpPr>
          <p:nvPr/>
        </p:nvGrpSpPr>
        <p:grpSpPr bwMode="auto">
          <a:xfrm>
            <a:off x="2411760" y="2367511"/>
            <a:ext cx="4320480" cy="450793"/>
            <a:chOff x="3059832" y="2276872"/>
            <a:chExt cx="1440160" cy="432048"/>
          </a:xfrm>
        </p:grpSpPr>
        <p:sp>
          <p:nvSpPr>
            <p:cNvPr id="7" name="矩形 6"/>
            <p:cNvSpPr/>
            <p:nvPr/>
          </p:nvSpPr>
          <p:spPr bwMode="auto">
            <a:xfrm>
              <a:off x="3059832" y="2276872"/>
              <a:ext cx="1440160" cy="432048"/>
            </a:xfrm>
            <a:prstGeom prst="rect">
              <a:avLst/>
            </a:prstGeom>
            <a:solidFill>
              <a:schemeClr val="accent2">
                <a:lumMod val="40000"/>
                <a:lumOff val="60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8" name="直接连接符 14"/>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 name="直接连接符 15"/>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 name="直接连接符 16"/>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 name="直接连接符 17"/>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2" name="TextBox 87"/>
          <p:cNvSpPr txBox="1">
            <a:spLocks noChangeArrowheads="1"/>
          </p:cNvSpPr>
          <p:nvPr/>
        </p:nvSpPr>
        <p:spPr bwMode="auto">
          <a:xfrm>
            <a:off x="971898" y="2044345"/>
            <a:ext cx="1439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b="1" dirty="0" smtClean="0">
                <a:latin typeface="Liberation Sans" pitchFamily="34" charset="0"/>
                <a:ea typeface="Liberation Sans" pitchFamily="34" charset="0"/>
                <a:cs typeface="Liberation Sans" pitchFamily="34" charset="0"/>
              </a:rPr>
              <a:t>Node</a:t>
            </a:r>
            <a:r>
              <a:rPr lang="en-US" altLang="zh-CN" dirty="0" smtClean="0">
                <a:latin typeface="Liberation Sans" pitchFamily="34" charset="0"/>
                <a:ea typeface="Liberation Sans" pitchFamily="34" charset="0"/>
                <a:cs typeface="Liberation Sans" pitchFamily="34" charset="0"/>
              </a:rPr>
              <a:t> at </a:t>
            </a:r>
            <a:r>
              <a:rPr lang="en-US" altLang="zh-CN" dirty="0" err="1" smtClean="0">
                <a:latin typeface="Liberation Sans" pitchFamily="34" charset="0"/>
                <a:ea typeface="Liberation Sans" pitchFamily="34" charset="0"/>
                <a:cs typeface="Liberation Sans" pitchFamily="34" charset="0"/>
              </a:rPr>
              <a:t>Bytenr</a:t>
            </a:r>
            <a:r>
              <a:rPr lang="en-US" altLang="zh-CN" dirty="0">
                <a:latin typeface="Liberation Sans" pitchFamily="34" charset="0"/>
                <a:ea typeface="Liberation Sans" pitchFamily="34" charset="0"/>
                <a:cs typeface="Liberation Sans" pitchFamily="34" charset="0"/>
              </a:rPr>
              <a:t>: </a:t>
            </a:r>
            <a:r>
              <a:rPr lang="en-US" altLang="zh-CN" b="1" dirty="0">
                <a:latin typeface="Liberation Sans" pitchFamily="34" charset="0"/>
                <a:ea typeface="Liberation Sans" pitchFamily="34" charset="0"/>
                <a:cs typeface="Liberation Sans" pitchFamily="34" charset="0"/>
              </a:rPr>
              <a:t>8K</a:t>
            </a:r>
            <a:endParaRPr lang="zh-CN" altLang="en-US" b="1" dirty="0">
              <a:latin typeface="Liberation Sans" pitchFamily="34" charset="0"/>
              <a:cs typeface="Liberation Sans" pitchFamily="34" charset="0"/>
            </a:endParaRPr>
          </a:p>
        </p:txBody>
      </p:sp>
      <p:cxnSp>
        <p:nvCxnSpPr>
          <p:cNvPr id="14" name="直接箭头连接符 13"/>
          <p:cNvCxnSpPr/>
          <p:nvPr/>
        </p:nvCxnSpPr>
        <p:spPr bwMode="auto">
          <a:xfrm>
            <a:off x="2843808" y="2592907"/>
            <a:ext cx="0" cy="620069"/>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5" name="TextBox 87"/>
          <p:cNvSpPr txBox="1">
            <a:spLocks noChangeArrowheads="1"/>
          </p:cNvSpPr>
          <p:nvPr/>
        </p:nvSpPr>
        <p:spPr bwMode="auto">
          <a:xfrm>
            <a:off x="251520" y="3212976"/>
            <a:ext cx="3653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sz="1600" dirty="0" smtClean="0">
                <a:latin typeface="Liberation Sans" pitchFamily="34" charset="0"/>
                <a:ea typeface="Liberation Sans" pitchFamily="34" charset="0"/>
                <a:cs typeface="Liberation Sans" pitchFamily="34" charset="0"/>
              </a:rPr>
              <a:t>Child leaf/node is at </a:t>
            </a:r>
            <a:r>
              <a:rPr lang="en-US" altLang="zh-CN" sz="1600" dirty="0" err="1" smtClean="0">
                <a:latin typeface="Liberation Sans" pitchFamily="34" charset="0"/>
                <a:ea typeface="Liberation Sans" pitchFamily="34" charset="0"/>
                <a:cs typeface="Liberation Sans" pitchFamily="34" charset="0"/>
              </a:rPr>
              <a:t>bytenr</a:t>
            </a:r>
            <a:r>
              <a:rPr lang="en-US" altLang="zh-CN" sz="1600" dirty="0" smtClean="0">
                <a:latin typeface="Liberation Sans" pitchFamily="34" charset="0"/>
                <a:ea typeface="Liberation Sans" pitchFamily="34" charset="0"/>
                <a:cs typeface="Liberation Sans" pitchFamily="34" charset="0"/>
              </a:rPr>
              <a:t> 16K</a:t>
            </a:r>
          </a:p>
          <a:p>
            <a:r>
              <a:rPr lang="en-US" altLang="zh-CN" sz="1600" dirty="0" smtClean="0">
                <a:latin typeface="Liberation Sans" pitchFamily="34" charset="0"/>
                <a:ea typeface="Liberation Sans" pitchFamily="34" charset="0"/>
                <a:cs typeface="Liberation Sans" pitchFamily="34" charset="0"/>
              </a:rPr>
              <a:t>First key is </a:t>
            </a:r>
            <a:r>
              <a:rPr lang="en-US" altLang="zh-CN" sz="1600" b="1" dirty="0" smtClean="0">
                <a:latin typeface="Liberation Sans" pitchFamily="34" charset="0"/>
                <a:ea typeface="Liberation Sans" pitchFamily="34" charset="0"/>
                <a:cs typeface="Liberation Sans" pitchFamily="34" charset="0"/>
              </a:rPr>
              <a:t>(257, EXTENT_DATA,0)</a:t>
            </a:r>
            <a:endParaRPr lang="zh-CN" altLang="en-US" sz="1600" b="1" dirty="0">
              <a:latin typeface="Liberation Sans" pitchFamily="34" charset="0"/>
              <a:cs typeface="Liberation Sans" pitchFamily="34" charset="0"/>
            </a:endParaRPr>
          </a:p>
        </p:txBody>
      </p:sp>
      <p:sp>
        <p:nvSpPr>
          <p:cNvPr id="18" name="TextBox 87"/>
          <p:cNvSpPr txBox="1">
            <a:spLocks noChangeArrowheads="1"/>
          </p:cNvSpPr>
          <p:nvPr/>
        </p:nvSpPr>
        <p:spPr bwMode="auto">
          <a:xfrm>
            <a:off x="5292080" y="3068960"/>
            <a:ext cx="30243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sz="1600" dirty="0" smtClean="0">
                <a:latin typeface="Liberation Sans" pitchFamily="34" charset="0"/>
                <a:ea typeface="Liberation Sans" pitchFamily="34" charset="0"/>
                <a:cs typeface="Liberation Sans" pitchFamily="34" charset="0"/>
              </a:rPr>
              <a:t>Child leaf/node is at </a:t>
            </a:r>
            <a:r>
              <a:rPr lang="en-US" altLang="zh-CN" sz="1600" dirty="0" err="1" smtClean="0">
                <a:latin typeface="Liberation Sans" pitchFamily="34" charset="0"/>
                <a:ea typeface="Liberation Sans" pitchFamily="34" charset="0"/>
                <a:cs typeface="Liberation Sans" pitchFamily="34" charset="0"/>
              </a:rPr>
              <a:t>bytenr</a:t>
            </a:r>
            <a:r>
              <a:rPr lang="en-US" altLang="zh-CN" sz="1600" dirty="0" smtClean="0">
                <a:latin typeface="Liberation Sans" pitchFamily="34" charset="0"/>
                <a:ea typeface="Liberation Sans" pitchFamily="34" charset="0"/>
                <a:cs typeface="Liberation Sans" pitchFamily="34" charset="0"/>
              </a:rPr>
              <a:t> 20K</a:t>
            </a:r>
          </a:p>
          <a:p>
            <a:r>
              <a:rPr lang="en-US" altLang="zh-CN" sz="1600" dirty="0" smtClean="0">
                <a:latin typeface="Liberation Sans" pitchFamily="34" charset="0"/>
                <a:ea typeface="Liberation Sans" pitchFamily="34" charset="0"/>
                <a:cs typeface="Liberation Sans" pitchFamily="34" charset="0"/>
              </a:rPr>
              <a:t>Child first Key is (XX, XX, XX)</a:t>
            </a:r>
            <a:endParaRPr lang="zh-CN" altLang="en-US" sz="1600" dirty="0">
              <a:latin typeface="Liberation Sans" pitchFamily="34" charset="0"/>
              <a:cs typeface="Liberation Sans" pitchFamily="34" charset="0"/>
            </a:endParaRPr>
          </a:p>
        </p:txBody>
      </p:sp>
      <p:sp>
        <p:nvSpPr>
          <p:cNvPr id="25" name="TextBox 89"/>
          <p:cNvSpPr txBox="1">
            <a:spLocks noChangeArrowheads="1"/>
          </p:cNvSpPr>
          <p:nvPr/>
        </p:nvSpPr>
        <p:spPr bwMode="auto">
          <a:xfrm>
            <a:off x="971898" y="4797152"/>
            <a:ext cx="14398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b="1" dirty="0" smtClean="0">
                <a:latin typeface="Liberation Sans" pitchFamily="34" charset="0"/>
                <a:ea typeface="Liberation Sans" pitchFamily="34" charset="0"/>
                <a:cs typeface="Liberation Sans" pitchFamily="34" charset="0"/>
              </a:rPr>
              <a:t>Leaf</a:t>
            </a:r>
            <a:r>
              <a:rPr lang="en-US" altLang="zh-CN" dirty="0" smtClean="0">
                <a:latin typeface="Liberation Sans" pitchFamily="34" charset="0"/>
                <a:ea typeface="Liberation Sans" pitchFamily="34" charset="0"/>
                <a:cs typeface="Liberation Sans" pitchFamily="34" charset="0"/>
              </a:rPr>
              <a:t> at </a:t>
            </a:r>
            <a:r>
              <a:rPr lang="en-US" altLang="zh-CN" dirty="0" err="1" smtClean="0">
                <a:latin typeface="Liberation Sans" pitchFamily="34" charset="0"/>
                <a:ea typeface="Liberation Sans" pitchFamily="34" charset="0"/>
                <a:cs typeface="Liberation Sans" pitchFamily="34" charset="0"/>
              </a:rPr>
              <a:t>bytenr</a:t>
            </a:r>
            <a:r>
              <a:rPr lang="en-US" altLang="zh-CN" dirty="0">
                <a:latin typeface="Liberation Sans" pitchFamily="34" charset="0"/>
                <a:ea typeface="Liberation Sans" pitchFamily="34" charset="0"/>
                <a:cs typeface="Liberation Sans" pitchFamily="34" charset="0"/>
              </a:rPr>
              <a:t>: </a:t>
            </a:r>
            <a:r>
              <a:rPr lang="en-US" altLang="zh-CN" b="1" dirty="0">
                <a:latin typeface="Liberation Sans" pitchFamily="34" charset="0"/>
                <a:ea typeface="Liberation Sans" pitchFamily="34" charset="0"/>
                <a:cs typeface="Liberation Sans" pitchFamily="34" charset="0"/>
              </a:rPr>
              <a:t>16K</a:t>
            </a:r>
            <a:endParaRPr lang="zh-CN" altLang="en-US" b="1" dirty="0">
              <a:latin typeface="Liberation Sans" pitchFamily="34" charset="0"/>
              <a:cs typeface="Liberation Sans" pitchFamily="34" charset="0"/>
            </a:endParaRPr>
          </a:p>
        </p:txBody>
      </p:sp>
      <p:grpSp>
        <p:nvGrpSpPr>
          <p:cNvPr id="26" name="组合 12"/>
          <p:cNvGrpSpPr>
            <a:grpSpLocks/>
          </p:cNvGrpSpPr>
          <p:nvPr/>
        </p:nvGrpSpPr>
        <p:grpSpPr bwMode="auto">
          <a:xfrm>
            <a:off x="2411760" y="4883651"/>
            <a:ext cx="4320480" cy="450793"/>
            <a:chOff x="3059832" y="2276872"/>
            <a:chExt cx="1440160" cy="432048"/>
          </a:xfrm>
        </p:grpSpPr>
        <p:sp>
          <p:nvSpPr>
            <p:cNvPr id="27" name="矩形 26"/>
            <p:cNvSpPr/>
            <p:nvPr/>
          </p:nvSpPr>
          <p:spPr bwMode="auto">
            <a:xfrm>
              <a:off x="3059832" y="2276872"/>
              <a:ext cx="1440160" cy="432048"/>
            </a:xfrm>
            <a:prstGeom prst="rect">
              <a:avLst/>
            </a:prstGeom>
            <a:solidFill>
              <a:schemeClr val="accent1">
                <a:lumMod val="75000"/>
              </a:schemeClr>
            </a:solidFill>
            <a:ln w="19050" algn="ctr">
              <a:solidFill>
                <a:srgbClr val="57564F"/>
              </a:solidFill>
              <a:round/>
              <a:headEnd/>
              <a:tailEnd/>
            </a:ln>
          </p:spPr>
          <p:txBody>
            <a:bodyPr wrap="none" anchor="ctr"/>
            <a:lstStyle/>
            <a:p>
              <a:pPr algn="ctr">
                <a:defRPr/>
              </a:pPr>
              <a:endParaRPr lang="zh-CN" altLang="en-US" sz="1200" b="1" dirty="0">
                <a:latin typeface="Liberation Sans" pitchFamily="34" charset="0"/>
                <a:ea typeface="ＭＳ Ｐゴシック" pitchFamily="50" charset="-128"/>
                <a:cs typeface="Liberation Sans" pitchFamily="34" charset="0"/>
              </a:endParaRPr>
            </a:p>
          </p:txBody>
        </p:sp>
        <p:cxnSp>
          <p:nvCxnSpPr>
            <p:cNvPr id="28" name="直接连接符 14"/>
            <p:cNvCxnSpPr>
              <a:cxnSpLocks noChangeShapeType="1"/>
            </p:cNvCxnSpPr>
            <p:nvPr/>
          </p:nvCxnSpPr>
          <p:spPr bwMode="auto">
            <a:xfrm>
              <a:off x="3347864"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9" name="直接连接符 15"/>
            <p:cNvCxnSpPr>
              <a:cxnSpLocks noChangeShapeType="1"/>
            </p:cNvCxnSpPr>
            <p:nvPr/>
          </p:nvCxnSpPr>
          <p:spPr bwMode="auto">
            <a:xfrm>
              <a:off x="3635896"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 name="直接连接符 16"/>
            <p:cNvCxnSpPr>
              <a:cxnSpLocks noChangeShapeType="1"/>
            </p:cNvCxnSpPr>
            <p:nvPr/>
          </p:nvCxnSpPr>
          <p:spPr bwMode="auto">
            <a:xfrm>
              <a:off x="3923928"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直接连接符 17"/>
            <p:cNvCxnSpPr>
              <a:cxnSpLocks noChangeShapeType="1"/>
            </p:cNvCxnSpPr>
            <p:nvPr/>
          </p:nvCxnSpPr>
          <p:spPr bwMode="auto">
            <a:xfrm>
              <a:off x="4211960" y="2276872"/>
              <a:ext cx="0" cy="432048"/>
            </a:xfrm>
            <a:prstGeom prst="line">
              <a:avLst/>
            </a:prstGeom>
            <a:noFill/>
            <a:ln w="9525" algn="ctr">
              <a:solidFill>
                <a:srgbClr val="5756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cxnSp>
        <p:nvCxnSpPr>
          <p:cNvPr id="33" name="直接连接符 32"/>
          <p:cNvCxnSpPr/>
          <p:nvPr/>
        </p:nvCxnSpPr>
        <p:spPr bwMode="auto">
          <a:xfrm>
            <a:off x="2843808" y="5109047"/>
            <a:ext cx="0" cy="63870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4" name="直接连接符 33"/>
          <p:cNvCxnSpPr/>
          <p:nvPr/>
        </p:nvCxnSpPr>
        <p:spPr bwMode="auto">
          <a:xfrm>
            <a:off x="2843808" y="5747747"/>
            <a:ext cx="3456384"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9" name="直接箭头连接符 38"/>
          <p:cNvCxnSpPr/>
          <p:nvPr/>
        </p:nvCxnSpPr>
        <p:spPr bwMode="auto">
          <a:xfrm flipV="1">
            <a:off x="6300192" y="5109047"/>
            <a:ext cx="0" cy="638700"/>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2" name="TextBox 87"/>
          <p:cNvSpPr txBox="1">
            <a:spLocks noChangeArrowheads="1"/>
          </p:cNvSpPr>
          <p:nvPr/>
        </p:nvSpPr>
        <p:spPr bwMode="auto">
          <a:xfrm>
            <a:off x="1979712" y="5747747"/>
            <a:ext cx="44648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lang="en-US" altLang="zh-CN" sz="1600" dirty="0" smtClean="0">
                <a:latin typeface="Liberation Sans" pitchFamily="34" charset="0"/>
                <a:ea typeface="Liberation Sans" pitchFamily="34" charset="0"/>
                <a:cs typeface="Liberation Sans" pitchFamily="34" charset="0"/>
              </a:rPr>
              <a:t>Index Key is </a:t>
            </a:r>
            <a:r>
              <a:rPr lang="en-US" altLang="zh-CN" sz="1600" b="1" dirty="0" smtClean="0">
                <a:latin typeface="Liberation Sans" pitchFamily="34" charset="0"/>
                <a:ea typeface="Liberation Sans" pitchFamily="34" charset="0"/>
                <a:cs typeface="Liberation Sans" pitchFamily="34" charset="0"/>
              </a:rPr>
              <a:t>(257, EXTENT_DATA, 0)</a:t>
            </a:r>
          </a:p>
          <a:p>
            <a:r>
              <a:rPr lang="en-US" altLang="zh-CN" sz="1600" dirty="0" smtClean="0">
                <a:latin typeface="Liberation Sans" pitchFamily="34" charset="0"/>
                <a:ea typeface="Liberation Sans" pitchFamily="34" charset="0"/>
                <a:cs typeface="Liberation Sans" pitchFamily="34" charset="0"/>
              </a:rPr>
              <a:t>Extra data is at XXX offset inside the leaf</a:t>
            </a:r>
            <a:endParaRPr lang="zh-CN" altLang="en-US" sz="1600" dirty="0">
              <a:latin typeface="Liberation Sans" pitchFamily="34" charset="0"/>
              <a:cs typeface="Liberation Sans" pitchFamily="34" charset="0"/>
            </a:endParaRPr>
          </a:p>
        </p:txBody>
      </p:sp>
      <p:cxnSp>
        <p:nvCxnSpPr>
          <p:cNvPr id="43" name="直接连接符 42"/>
          <p:cNvCxnSpPr/>
          <p:nvPr/>
        </p:nvCxnSpPr>
        <p:spPr bwMode="auto">
          <a:xfrm>
            <a:off x="3779912" y="2615548"/>
            <a:ext cx="0" cy="63870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直接箭头连接符 43"/>
          <p:cNvCxnSpPr/>
          <p:nvPr/>
        </p:nvCxnSpPr>
        <p:spPr bwMode="auto">
          <a:xfrm>
            <a:off x="3779912" y="3254248"/>
            <a:ext cx="1440160" cy="0"/>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377273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t>Practice with btrfs-debug-tree</a:t>
            </a:r>
          </a:p>
          <a:p>
            <a:pPr lvl="1"/>
            <a:r>
              <a:rPr lang="en-US" altLang="zh-CN" dirty="0" smtClean="0"/>
              <a:t>With almost every </a:t>
            </a:r>
            <a:r>
              <a:rPr lang="en-US" altLang="zh-CN" b="1" dirty="0" smtClean="0"/>
              <a:t>detail </a:t>
            </a:r>
            <a:r>
              <a:rPr lang="en-US" altLang="zh-CN" dirty="0" smtClean="0"/>
              <a:t>of btrfs </a:t>
            </a:r>
            <a:r>
              <a:rPr lang="en-US" altLang="zh-CN" b="1" dirty="0" smtClean="0"/>
              <a:t>b-tree</a:t>
            </a:r>
          </a:p>
          <a:p>
            <a:pPr lvl="1"/>
            <a:r>
              <a:rPr lang="en-US" altLang="zh-CN" dirty="0" smtClean="0"/>
              <a:t>Debug-tree -&gt; do some </a:t>
            </a:r>
            <a:r>
              <a:rPr lang="en-US" altLang="zh-CN" dirty="0" err="1" smtClean="0"/>
              <a:t>opertaion</a:t>
            </a:r>
            <a:r>
              <a:rPr lang="en-US" altLang="zh-CN" dirty="0" smtClean="0"/>
              <a:t> -&gt; debug-tree </a:t>
            </a:r>
          </a:p>
          <a:p>
            <a:pPr lvl="2"/>
            <a:r>
              <a:rPr lang="en-US" altLang="zh-CN" dirty="0" smtClean="0"/>
              <a:t>Don’t forgot to call ‘</a:t>
            </a:r>
            <a:r>
              <a:rPr lang="en-US" altLang="zh-CN" b="1" dirty="0" smtClean="0"/>
              <a:t>sync</a:t>
            </a:r>
            <a:r>
              <a:rPr lang="en-US" altLang="zh-CN" dirty="0" smtClean="0"/>
              <a:t>’ before debug-tree</a:t>
            </a:r>
          </a:p>
          <a:p>
            <a:pPr lvl="2"/>
            <a:r>
              <a:rPr lang="en-US" altLang="zh-CN" dirty="0" smtClean="0"/>
              <a:t>To see how btrfs records </a:t>
            </a:r>
            <a:r>
              <a:rPr lang="en-US" altLang="zh-CN" b="1" dirty="0" smtClean="0"/>
              <a:t>files</a:t>
            </a:r>
            <a:r>
              <a:rPr lang="en-US" altLang="zh-CN" dirty="0" smtClean="0"/>
              <a:t> and </a:t>
            </a:r>
            <a:r>
              <a:rPr lang="en-US" altLang="zh-CN" b="1" dirty="0" err="1" smtClean="0"/>
              <a:t>dirs</a:t>
            </a:r>
            <a:endParaRPr lang="en-US" altLang="zh-CN" b="1" dirty="0" smtClean="0"/>
          </a:p>
          <a:p>
            <a:pPr lvl="2"/>
            <a:r>
              <a:rPr lang="en-US" altLang="zh-CN" dirty="0" smtClean="0"/>
              <a:t>If </a:t>
            </a:r>
            <a:r>
              <a:rPr lang="en-US" altLang="zh-CN" b="1" dirty="0" smtClean="0"/>
              <a:t>careful</a:t>
            </a:r>
            <a:r>
              <a:rPr lang="en-US" altLang="zh-CN" dirty="0" smtClean="0"/>
              <a:t> enough, you can also see how Btrfs do </a:t>
            </a:r>
            <a:r>
              <a:rPr lang="en-US" altLang="zh-CN" b="1" dirty="0" err="1" smtClean="0"/>
              <a:t>CoW</a:t>
            </a:r>
            <a:endParaRPr lang="en-US" altLang="zh-CN" b="1" dirty="0" smtClean="0"/>
          </a:p>
          <a:p>
            <a:pPr lvl="2"/>
            <a:r>
              <a:rPr lang="en-US" altLang="zh-CN" dirty="0" smtClean="0"/>
              <a:t>‘</a:t>
            </a:r>
            <a:r>
              <a:rPr lang="en-US" altLang="zh-CN" b="1" dirty="0" err="1" smtClean="0"/>
              <a:t>fs</a:t>
            </a:r>
            <a:r>
              <a:rPr lang="en-US" altLang="zh-CN" b="1" dirty="0" smtClean="0"/>
              <a:t> tree</a:t>
            </a:r>
            <a:r>
              <a:rPr lang="en-US" altLang="zh-CN" dirty="0" smtClean="0"/>
              <a:t>’ should be the </a:t>
            </a:r>
            <a:r>
              <a:rPr lang="en-US" altLang="zh-CN" b="1" dirty="0" smtClean="0"/>
              <a:t>easiest</a:t>
            </a:r>
            <a:r>
              <a:rPr lang="en-US" altLang="zh-CN" dirty="0" smtClean="0"/>
              <a:t> start point</a:t>
            </a:r>
          </a:p>
          <a:p>
            <a:pPr lvl="2"/>
            <a:endParaRPr lang="en-US" altLang="zh-CN" dirty="0" smtClean="0"/>
          </a:p>
          <a:p>
            <a:pPr lvl="1"/>
            <a:r>
              <a:rPr lang="en-US" altLang="zh-CN" dirty="0" smtClean="0"/>
              <a:t>Reference</a:t>
            </a:r>
          </a:p>
          <a:p>
            <a:pPr lvl="2"/>
            <a:r>
              <a:rPr lang="en-US" altLang="zh-CN" dirty="0" smtClean="0"/>
              <a:t>Extra explain on </a:t>
            </a:r>
            <a:r>
              <a:rPr lang="en-US" altLang="zh-CN" dirty="0" err="1" smtClean="0"/>
              <a:t>btrfs</a:t>
            </a:r>
            <a:r>
              <a:rPr lang="en-US" altLang="zh-CN" dirty="0" smtClean="0"/>
              <a:t> features(2015 </a:t>
            </a:r>
            <a:r>
              <a:rPr lang="en-US" altLang="zh-CN" dirty="0" err="1" smtClean="0"/>
              <a:t>LinuxCon</a:t>
            </a:r>
            <a:r>
              <a:rPr lang="en-US" altLang="zh-CN" dirty="0" smtClean="0"/>
              <a:t> Japan)</a:t>
            </a:r>
          </a:p>
          <a:p>
            <a:pPr lvl="2"/>
            <a:r>
              <a:rPr lang="en-US" altLang="zh-CN" dirty="0" smtClean="0"/>
              <a:t>About each KEY type and corresponding data structure</a:t>
            </a:r>
          </a:p>
          <a:p>
            <a:pPr lvl="3"/>
            <a:r>
              <a:rPr lang="en-US" altLang="zh-CN" dirty="0">
                <a:hlinkClick r:id="rId2"/>
              </a:rPr>
              <a:t>https://</a:t>
            </a:r>
            <a:r>
              <a:rPr lang="en-US" altLang="zh-CN" dirty="0" smtClean="0">
                <a:hlinkClick r:id="rId2"/>
              </a:rPr>
              <a:t>btrfs.wiki.kernel.org/index.php/Btree_Items</a:t>
            </a:r>
            <a:endParaRPr lang="en-US" altLang="zh-CN" dirty="0" smtClean="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13</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185304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t>Btrfs-</a:t>
            </a:r>
            <a:r>
              <a:rPr lang="en-US" altLang="zh-CN" dirty="0" err="1" smtClean="0"/>
              <a:t>progs</a:t>
            </a:r>
            <a:r>
              <a:rPr lang="en-US" altLang="zh-CN" dirty="0" smtClean="0"/>
              <a:t> developer</a:t>
            </a:r>
          </a:p>
          <a:p>
            <a:pPr lvl="1"/>
            <a:r>
              <a:rPr lang="en-US" altLang="zh-CN" dirty="0" smtClean="0"/>
              <a:t>Why starts from btrfs-</a:t>
            </a:r>
            <a:r>
              <a:rPr lang="en-US" altLang="zh-CN" dirty="0" err="1" smtClean="0"/>
              <a:t>progs</a:t>
            </a:r>
            <a:r>
              <a:rPr lang="en-US" altLang="zh-CN" dirty="0" smtClean="0"/>
              <a:t>?</a:t>
            </a:r>
          </a:p>
          <a:p>
            <a:pPr lvl="2"/>
            <a:r>
              <a:rPr lang="en-US" altLang="zh-CN" dirty="0" smtClean="0"/>
              <a:t>Single thread (mostly)</a:t>
            </a:r>
          </a:p>
          <a:p>
            <a:pPr lvl="3"/>
            <a:r>
              <a:rPr lang="en-US" altLang="zh-CN" dirty="0" smtClean="0"/>
              <a:t>No concurrence, no hidden deadlock(mostly)</a:t>
            </a:r>
          </a:p>
          <a:p>
            <a:pPr lvl="2"/>
            <a:r>
              <a:rPr lang="en-US" altLang="zh-CN" b="1" dirty="0" smtClean="0"/>
              <a:t>Direct</a:t>
            </a:r>
            <a:r>
              <a:rPr lang="en-US" altLang="zh-CN" dirty="0" smtClean="0"/>
              <a:t> metadata operation</a:t>
            </a:r>
          </a:p>
          <a:p>
            <a:pPr lvl="3"/>
            <a:r>
              <a:rPr lang="en-US" altLang="zh-CN" dirty="0" smtClean="0"/>
              <a:t>No extra infrastructure</a:t>
            </a:r>
          </a:p>
          <a:p>
            <a:pPr lvl="3"/>
            <a:r>
              <a:rPr lang="en-US" altLang="zh-CN" dirty="0" smtClean="0"/>
              <a:t>Can use what you learn in previous step</a:t>
            </a:r>
          </a:p>
          <a:p>
            <a:pPr lvl="2"/>
            <a:r>
              <a:rPr lang="en-US" altLang="zh-CN" b="1" dirty="0" smtClean="0"/>
              <a:t>Quick</a:t>
            </a:r>
            <a:r>
              <a:rPr lang="en-US" altLang="zh-CN" dirty="0" smtClean="0"/>
              <a:t> review</a:t>
            </a:r>
          </a:p>
          <a:p>
            <a:pPr lvl="3"/>
            <a:r>
              <a:rPr lang="en-US" altLang="zh-CN" dirty="0" smtClean="0"/>
              <a:t>Special thanks for </a:t>
            </a:r>
            <a:r>
              <a:rPr lang="en-US" altLang="zh-CN" b="1" dirty="0" smtClean="0"/>
              <a:t>David </a:t>
            </a:r>
            <a:r>
              <a:rPr lang="en-US" altLang="zh-CN" b="1" dirty="0" err="1" smtClean="0"/>
              <a:t>Sterb</a:t>
            </a:r>
            <a:r>
              <a:rPr lang="en-US" altLang="zh-CN" b="1" dirty="0" smtClean="0"/>
              <a:t> </a:t>
            </a:r>
          </a:p>
          <a:p>
            <a:pPr lvl="2"/>
            <a:endParaRPr lang="en-US" altLang="zh-CN" dirty="0" smtClean="0"/>
          </a:p>
          <a:p>
            <a:pPr lvl="1"/>
            <a:r>
              <a:rPr lang="en-US" altLang="zh-CN" dirty="0" smtClean="0"/>
              <a:t>Needed skill</a:t>
            </a:r>
          </a:p>
          <a:p>
            <a:pPr lvl="2"/>
            <a:r>
              <a:rPr lang="en-US" altLang="zh-CN" b="1" dirty="0" smtClean="0"/>
              <a:t>C</a:t>
            </a:r>
            <a:r>
              <a:rPr lang="en-US" altLang="zh-CN" dirty="0" smtClean="0"/>
              <a:t> programming</a:t>
            </a:r>
          </a:p>
          <a:p>
            <a:pPr lvl="2"/>
            <a:r>
              <a:rPr lang="en-US" altLang="zh-CN" b="1" dirty="0" smtClean="0"/>
              <a:t>GDB</a:t>
            </a:r>
            <a:r>
              <a:rPr lang="en-US" altLang="zh-CN" dirty="0" smtClean="0"/>
              <a:t> for debugging</a:t>
            </a:r>
          </a:p>
          <a:p>
            <a:pPr lvl="2"/>
            <a:r>
              <a:rPr lang="en-US" altLang="zh-CN" b="1" dirty="0" smtClean="0"/>
              <a:t>Understanding Btrfs B-tree</a:t>
            </a:r>
            <a:endParaRPr lang="zh-CN" altLang="en-US" b="1"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14</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35936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ea typeface="Liberation Sans" pitchFamily="34" charset="0"/>
              </a:rPr>
              <a:t>Development directions</a:t>
            </a:r>
          </a:p>
          <a:p>
            <a:pPr lvl="1"/>
            <a:r>
              <a:rPr lang="en-US" altLang="zh-CN" dirty="0" smtClean="0">
                <a:ea typeface="Liberation Sans" pitchFamily="34" charset="0"/>
              </a:rPr>
              <a:t>Btrfs-debug-tree enhancement</a:t>
            </a:r>
          </a:p>
          <a:p>
            <a:pPr lvl="2"/>
            <a:r>
              <a:rPr lang="en-US" altLang="zh-CN" b="1" dirty="0" smtClean="0">
                <a:ea typeface="Liberation Sans" pitchFamily="34" charset="0"/>
              </a:rPr>
              <a:t>Easiest</a:t>
            </a:r>
            <a:r>
              <a:rPr lang="en-US" altLang="zh-CN" dirty="0" smtClean="0">
                <a:ea typeface="Liberation Sans" pitchFamily="34" charset="0"/>
              </a:rPr>
              <a:t> one</a:t>
            </a:r>
          </a:p>
          <a:p>
            <a:pPr lvl="2"/>
            <a:r>
              <a:rPr lang="en-US" altLang="zh-CN" dirty="0" smtClean="0">
                <a:ea typeface="Liberation Sans" pitchFamily="34" charset="0"/>
              </a:rPr>
              <a:t>Can </a:t>
            </a:r>
            <a:r>
              <a:rPr lang="en-US" altLang="zh-CN" b="1" dirty="0" smtClean="0">
                <a:ea typeface="Liberation Sans" pitchFamily="34" charset="0"/>
              </a:rPr>
              <a:t>refer</a:t>
            </a:r>
            <a:r>
              <a:rPr lang="en-US" altLang="zh-CN" dirty="0" smtClean="0">
                <a:ea typeface="Liberation Sans" pitchFamily="34" charset="0"/>
              </a:rPr>
              <a:t> to existing codes quite easily</a:t>
            </a:r>
          </a:p>
          <a:p>
            <a:pPr lvl="2"/>
            <a:r>
              <a:rPr lang="en-US" altLang="zh-CN" dirty="0" smtClean="0">
                <a:ea typeface="Liberation Sans" pitchFamily="34" charset="0"/>
              </a:rPr>
              <a:t>Help you to understand b-tree</a:t>
            </a:r>
          </a:p>
          <a:p>
            <a:pPr lvl="2"/>
            <a:endParaRPr lang="en-US" altLang="zh-CN" dirty="0" smtClean="0">
              <a:ea typeface="Liberation Sans" pitchFamily="34" charset="0"/>
            </a:endParaRPr>
          </a:p>
          <a:p>
            <a:pPr lvl="1"/>
            <a:r>
              <a:rPr lang="en-US" altLang="zh-CN" dirty="0" err="1" smtClean="0">
                <a:ea typeface="Liberation Sans" pitchFamily="34" charset="0"/>
              </a:rPr>
              <a:t>Btrfsck</a:t>
            </a:r>
            <a:r>
              <a:rPr lang="en-US" altLang="zh-CN" dirty="0" smtClean="0">
                <a:ea typeface="Liberation Sans" pitchFamily="34" charset="0"/>
              </a:rPr>
              <a:t> enhancement</a:t>
            </a:r>
          </a:p>
          <a:p>
            <a:pPr lvl="2"/>
            <a:r>
              <a:rPr lang="en-US" altLang="zh-CN" dirty="0" smtClean="0">
                <a:ea typeface="Liberation Sans" pitchFamily="34" charset="0"/>
              </a:rPr>
              <a:t>More </a:t>
            </a:r>
            <a:r>
              <a:rPr lang="en-US" altLang="zh-CN" b="1" dirty="0" smtClean="0">
                <a:ea typeface="Liberation Sans" pitchFamily="34" charset="0"/>
              </a:rPr>
              <a:t>challenge</a:t>
            </a:r>
          </a:p>
          <a:p>
            <a:pPr lvl="2"/>
            <a:r>
              <a:rPr lang="en-US" altLang="zh-CN" dirty="0">
                <a:ea typeface="Liberation Sans" pitchFamily="34" charset="0"/>
              </a:rPr>
              <a:t>A little complicated data </a:t>
            </a:r>
            <a:r>
              <a:rPr lang="en-US" altLang="zh-CN" dirty="0" smtClean="0">
                <a:ea typeface="Liberation Sans" pitchFamily="34" charset="0"/>
              </a:rPr>
              <a:t>structure</a:t>
            </a:r>
            <a:endParaRPr lang="en-US" altLang="zh-CN" b="1" dirty="0" smtClean="0">
              <a:ea typeface="Liberation Sans" pitchFamily="34" charset="0"/>
            </a:endParaRPr>
          </a:p>
          <a:p>
            <a:pPr lvl="2"/>
            <a:r>
              <a:rPr lang="en-US" altLang="zh-CN" dirty="0" smtClean="0">
                <a:ea typeface="Liberation Sans" pitchFamily="34" charset="0"/>
              </a:rPr>
              <a:t>May fix your own problem</a:t>
            </a:r>
          </a:p>
          <a:p>
            <a:pPr lvl="2"/>
            <a:endParaRPr lang="en-US" altLang="zh-CN" dirty="0" smtClean="0">
              <a:ea typeface="Liberation Sans" pitchFamily="34" charset="0"/>
            </a:endParaRPr>
          </a:p>
          <a:p>
            <a:pPr lvl="1"/>
            <a:r>
              <a:rPr lang="en-US" altLang="zh-CN" dirty="0" smtClean="0">
                <a:ea typeface="Liberation Sans" pitchFamily="34" charset="0"/>
              </a:rPr>
              <a:t>Btrfs-convert debug</a:t>
            </a:r>
          </a:p>
          <a:p>
            <a:pPr lvl="2"/>
            <a:r>
              <a:rPr lang="en-US" altLang="zh-CN" dirty="0" smtClean="0">
                <a:ea typeface="Liberation Sans" pitchFamily="34" charset="0"/>
              </a:rPr>
              <a:t>Most </a:t>
            </a:r>
            <a:r>
              <a:rPr lang="en-US" altLang="zh-CN" b="1" dirty="0" smtClean="0">
                <a:ea typeface="Liberation Sans" pitchFamily="34" charset="0"/>
              </a:rPr>
              <a:t>complicated</a:t>
            </a:r>
          </a:p>
          <a:p>
            <a:pPr lvl="2"/>
            <a:r>
              <a:rPr lang="en-US" altLang="zh-CN" dirty="0" smtClean="0">
                <a:ea typeface="Liberation Sans" pitchFamily="34" charset="0"/>
              </a:rPr>
              <a:t>Needs to refer to </a:t>
            </a:r>
            <a:r>
              <a:rPr lang="en-US" altLang="zh-CN" b="1" dirty="0" smtClean="0">
                <a:ea typeface="Liberation Sans" pitchFamily="34" charset="0"/>
              </a:rPr>
              <a:t>kernel</a:t>
            </a:r>
            <a:r>
              <a:rPr lang="en-US" altLang="zh-CN" dirty="0" smtClean="0">
                <a:ea typeface="Liberation Sans" pitchFamily="34" charset="0"/>
              </a:rPr>
              <a:t> codes</a:t>
            </a:r>
          </a:p>
          <a:p>
            <a:pPr lvl="2"/>
            <a:r>
              <a:rPr lang="en-US" altLang="zh-CN" dirty="0" smtClean="0">
                <a:ea typeface="Liberation Sans" pitchFamily="34" charset="0"/>
              </a:rPr>
              <a:t>Not </a:t>
            </a:r>
            <a:r>
              <a:rPr lang="en-US" altLang="zh-CN" b="1" dirty="0" smtClean="0">
                <a:ea typeface="Liberation Sans" pitchFamily="34" charset="0"/>
              </a:rPr>
              <a:t>solved</a:t>
            </a:r>
            <a:r>
              <a:rPr lang="en-US" altLang="zh-CN" dirty="0" smtClean="0">
                <a:ea typeface="Liberation Sans" pitchFamily="34" charset="0"/>
              </a:rPr>
              <a:t> yet</a:t>
            </a:r>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latin typeface="Liberation Sans" pitchFamily="34" charset="0"/>
                <a:ea typeface="Liberation Sans" pitchFamily="34" charset="0"/>
                <a:cs typeface="Liberation Sans" pitchFamily="34" charset="0"/>
              </a:rPr>
              <a:pPr>
                <a:defRPr/>
              </a:pPr>
              <a:t>15</a:t>
            </a:fld>
            <a:endParaRPr lang="de-DE" altLang="ja-JP" dirty="0">
              <a:latin typeface="Liberation Sans" pitchFamily="34" charset="0"/>
              <a:ea typeface="Liberation Sans" pitchFamily="34" charset="0"/>
              <a:cs typeface="Liberation Sans" pitchFamily="34" charset="0"/>
            </a:endParaRPr>
          </a:p>
        </p:txBody>
      </p:sp>
      <p:sp>
        <p:nvSpPr>
          <p:cNvPr id="5" name="页脚占位符 4"/>
          <p:cNvSpPr>
            <a:spLocks noGrp="1"/>
          </p:cNvSpPr>
          <p:nvPr>
            <p:ph type="ftr" sz="quarter" idx="11"/>
          </p:nvPr>
        </p:nvSpPr>
        <p:spPr/>
        <p:txBody>
          <a:bodyPr/>
          <a:lstStyle/>
          <a:p>
            <a:pPr>
              <a:defRPr/>
            </a:pPr>
            <a:r>
              <a:rPr lang="de-DE" altLang="ja-JP" dirty="0" smtClean="0">
                <a:latin typeface="Liberation Sans" pitchFamily="34" charset="0"/>
                <a:ea typeface="Liberation Sans" pitchFamily="34" charset="0"/>
                <a:cs typeface="Liberation Sans" pitchFamily="34" charset="0"/>
              </a:rPr>
              <a:t>Copyright 2015 FUJITSU LIMITED</a:t>
            </a:r>
            <a:endParaRPr lang="de-DE" altLang="ja-JP" dirty="0">
              <a:latin typeface="Liberation Sans" pitchFamily="34" charset="0"/>
              <a:ea typeface="Liberation Sans" pitchFamily="34" charset="0"/>
              <a:cs typeface="Liberation Sans" pitchFamily="34" charset="0"/>
            </a:endParaRPr>
          </a:p>
        </p:txBody>
      </p:sp>
      <p:cxnSp>
        <p:nvCxnSpPr>
          <p:cNvPr id="7" name="直接箭头连接符 6"/>
          <p:cNvCxnSpPr/>
          <p:nvPr/>
        </p:nvCxnSpPr>
        <p:spPr bwMode="auto">
          <a:xfrm>
            <a:off x="6444208" y="1196752"/>
            <a:ext cx="0" cy="4752528"/>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 name="TextBox 7"/>
          <p:cNvSpPr txBox="1"/>
          <p:nvPr/>
        </p:nvSpPr>
        <p:spPr>
          <a:xfrm>
            <a:off x="6804248" y="1196752"/>
            <a:ext cx="1368152" cy="369332"/>
          </a:xfrm>
          <a:prstGeom prst="rect">
            <a:avLst/>
          </a:prstGeom>
          <a:noFill/>
        </p:spPr>
        <p:txBody>
          <a:bodyPr wrap="square" rtlCol="0">
            <a:spAutoFit/>
          </a:bodyPr>
          <a:lstStyle/>
          <a:p>
            <a:r>
              <a:rPr lang="en-US" altLang="zh-CN" dirty="0" smtClean="0">
                <a:latin typeface="+mn-lt"/>
              </a:rPr>
              <a:t>Easy</a:t>
            </a:r>
            <a:endParaRPr lang="zh-CN" altLang="en-US" dirty="0" err="1" smtClean="0">
              <a:latin typeface="+mn-lt"/>
            </a:endParaRPr>
          </a:p>
        </p:txBody>
      </p:sp>
      <p:sp>
        <p:nvSpPr>
          <p:cNvPr id="9" name="TextBox 8"/>
          <p:cNvSpPr txBox="1"/>
          <p:nvPr/>
        </p:nvSpPr>
        <p:spPr>
          <a:xfrm>
            <a:off x="6804248" y="5507940"/>
            <a:ext cx="1368152" cy="369332"/>
          </a:xfrm>
          <a:prstGeom prst="rect">
            <a:avLst/>
          </a:prstGeom>
          <a:noFill/>
        </p:spPr>
        <p:txBody>
          <a:bodyPr wrap="square" rtlCol="0">
            <a:spAutoFit/>
          </a:bodyPr>
          <a:lstStyle/>
          <a:p>
            <a:r>
              <a:rPr lang="en-US" altLang="zh-CN" dirty="0" smtClean="0">
                <a:latin typeface="+mn-lt"/>
              </a:rPr>
              <a:t>Hard</a:t>
            </a:r>
            <a:endParaRPr lang="zh-CN" altLang="en-US" dirty="0" err="1" smtClean="0">
              <a:latin typeface="+mn-lt"/>
            </a:endParaRPr>
          </a:p>
        </p:txBody>
      </p:sp>
    </p:spTree>
    <p:extLst>
      <p:ext uri="{BB962C8B-B14F-4D97-AF65-F5344CB8AC3E}">
        <p14:creationId xmlns:p14="http://schemas.microsoft.com/office/powerpoint/2010/main" val="2121653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t>Btrfs kernel developer</a:t>
            </a:r>
          </a:p>
          <a:p>
            <a:pPr lvl="1"/>
            <a:r>
              <a:rPr lang="en-US" altLang="zh-CN" dirty="0" smtClean="0"/>
              <a:t>The hardest part, a lot of challenges</a:t>
            </a:r>
          </a:p>
          <a:p>
            <a:pPr lvl="2"/>
            <a:r>
              <a:rPr lang="en-US" altLang="zh-CN" dirty="0"/>
              <a:t>Extra kernel </a:t>
            </a:r>
            <a:r>
              <a:rPr lang="en-US" altLang="zh-CN" b="1" dirty="0"/>
              <a:t>facility</a:t>
            </a:r>
            <a:r>
              <a:rPr lang="en-US" altLang="zh-CN" dirty="0"/>
              <a:t> (from VFS to memory management</a:t>
            </a:r>
            <a:r>
              <a:rPr lang="en-US" altLang="zh-CN" dirty="0" smtClean="0"/>
              <a:t>)</a:t>
            </a:r>
          </a:p>
          <a:p>
            <a:pPr lvl="2"/>
            <a:r>
              <a:rPr lang="en-US" altLang="zh-CN" dirty="0" smtClean="0"/>
              <a:t>Kernel trace/</a:t>
            </a:r>
            <a:r>
              <a:rPr lang="en-US" altLang="zh-CN" b="1" dirty="0" smtClean="0"/>
              <a:t>debugging</a:t>
            </a:r>
            <a:r>
              <a:rPr lang="en-US" altLang="zh-CN" dirty="0" smtClean="0"/>
              <a:t>.</a:t>
            </a:r>
          </a:p>
          <a:p>
            <a:pPr lvl="2"/>
            <a:r>
              <a:rPr lang="en-US" altLang="zh-CN" b="1" dirty="0" smtClean="0"/>
              <a:t>Concurrency</a:t>
            </a:r>
            <a:r>
              <a:rPr lang="en-US" altLang="zh-CN" dirty="0" smtClean="0"/>
              <a:t> (Hell of </a:t>
            </a:r>
            <a:r>
              <a:rPr lang="en-US" altLang="zh-CN" b="1" dirty="0" smtClean="0"/>
              <a:t>deadlock</a:t>
            </a:r>
            <a:r>
              <a:rPr lang="en-US" altLang="zh-CN" dirty="0" smtClean="0"/>
              <a:t>)</a:t>
            </a:r>
          </a:p>
          <a:p>
            <a:pPr lvl="2"/>
            <a:r>
              <a:rPr lang="en-US" altLang="zh-CN" dirty="0" smtClean="0"/>
              <a:t>Old, bad commented codes.</a:t>
            </a:r>
          </a:p>
          <a:p>
            <a:pPr lvl="2"/>
            <a:r>
              <a:rPr lang="en-US" altLang="zh-CN" dirty="0" smtClean="0"/>
              <a:t>…</a:t>
            </a:r>
          </a:p>
          <a:p>
            <a:pPr lvl="1"/>
            <a:r>
              <a:rPr lang="en-US" altLang="zh-CN" dirty="0" smtClean="0"/>
              <a:t>Needs </a:t>
            </a:r>
            <a:r>
              <a:rPr lang="en-US" altLang="zh-CN" b="1" dirty="0" smtClean="0"/>
              <a:t>much more time</a:t>
            </a:r>
            <a:r>
              <a:rPr lang="en-US" altLang="zh-CN" dirty="0" smtClean="0"/>
              <a:t> to test</a:t>
            </a:r>
          </a:p>
          <a:p>
            <a:pPr lvl="2"/>
            <a:r>
              <a:rPr lang="en-US" altLang="zh-CN" dirty="0" smtClean="0"/>
              <a:t>Just make it run, without panic/BUG_ON/warning</a:t>
            </a:r>
          </a:p>
          <a:p>
            <a:pPr lvl="2"/>
            <a:r>
              <a:rPr lang="en-US" altLang="zh-CN" dirty="0" smtClean="0"/>
              <a:t>Function test</a:t>
            </a:r>
          </a:p>
          <a:p>
            <a:pPr lvl="2"/>
            <a:r>
              <a:rPr lang="en-US" altLang="zh-CN" dirty="0" smtClean="0"/>
              <a:t>Performance test</a:t>
            </a:r>
          </a:p>
          <a:p>
            <a:pPr lvl="1"/>
            <a:r>
              <a:rPr lang="en-US" altLang="zh-CN" dirty="0" smtClean="0"/>
              <a:t>But also </a:t>
            </a:r>
            <a:r>
              <a:rPr lang="en-US" altLang="zh-CN" dirty="0"/>
              <a:t>huge </a:t>
            </a:r>
            <a:r>
              <a:rPr lang="en-US" altLang="zh-CN" b="1" dirty="0"/>
              <a:t>accomplishment</a:t>
            </a:r>
            <a:r>
              <a:rPr lang="en-US" altLang="zh-CN" dirty="0"/>
              <a:t> when </a:t>
            </a:r>
            <a:r>
              <a:rPr lang="en-US" altLang="zh-CN" dirty="0" smtClean="0"/>
              <a:t>patch is merged</a:t>
            </a:r>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16</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111541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a:t>Challenges(Kernel </a:t>
            </a:r>
            <a:r>
              <a:rPr lang="en-US" altLang="zh-CN" b="1" dirty="0" smtClean="0"/>
              <a:t>facilities</a:t>
            </a:r>
            <a:r>
              <a:rPr lang="en-US" altLang="zh-CN" dirty="0" smtClean="0"/>
              <a:t>)</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endParaRPr lang="en-US" altLang="zh-CN" dirty="0" smtClean="0"/>
          </a:p>
          <a:p>
            <a:pPr lvl="1"/>
            <a:r>
              <a:rPr lang="en-US" altLang="zh-CN" dirty="0" smtClean="0"/>
              <a:t>Kernel Doc =&gt; LWN =&gt; </a:t>
            </a:r>
            <a:r>
              <a:rPr lang="en-US" altLang="zh-CN" dirty="0"/>
              <a:t>G</a:t>
            </a:r>
            <a:r>
              <a:rPr lang="en-US" altLang="zh-CN" dirty="0" smtClean="0"/>
              <a:t>oogle =&gt; RTFC(</a:t>
            </a:r>
            <a:r>
              <a:rPr lang="en-US" altLang="zh-CN" dirty="0" err="1" smtClean="0"/>
              <a:t>fs</a:t>
            </a:r>
            <a:r>
              <a:rPr lang="en-US" altLang="zh-CN" dirty="0" smtClean="0"/>
              <a:t>) =&gt; RTFC(facility)</a:t>
            </a:r>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latin typeface="Liberation Sans"/>
              </a:rPr>
              <a:pPr>
                <a:defRPr/>
              </a:pPr>
              <a:t>17</a:t>
            </a:fld>
            <a:endParaRPr lang="de-DE" altLang="ja-JP" dirty="0">
              <a:latin typeface="Liberation Sans"/>
            </a:endParaRPr>
          </a:p>
        </p:txBody>
      </p:sp>
      <p:sp>
        <p:nvSpPr>
          <p:cNvPr id="5" name="页脚占位符 4"/>
          <p:cNvSpPr>
            <a:spLocks noGrp="1"/>
          </p:cNvSpPr>
          <p:nvPr>
            <p:ph type="ftr" sz="quarter" idx="11"/>
          </p:nvPr>
        </p:nvSpPr>
        <p:spPr/>
        <p:txBody>
          <a:bodyPr/>
          <a:lstStyle/>
          <a:p>
            <a:pPr>
              <a:defRPr/>
            </a:pPr>
            <a:r>
              <a:rPr lang="de-DE" altLang="ja-JP" smtClean="0">
                <a:latin typeface="Liberation Sans"/>
              </a:rPr>
              <a:t>Copyright 2015 FUJITSU LIMITED</a:t>
            </a:r>
            <a:endParaRPr lang="de-DE" altLang="ja-JP" dirty="0">
              <a:latin typeface="Liberation Sans"/>
            </a:endParaRPr>
          </a:p>
        </p:txBody>
      </p:sp>
      <p:cxnSp>
        <p:nvCxnSpPr>
          <p:cNvPr id="7" name="直接连接符 6"/>
          <p:cNvCxnSpPr/>
          <p:nvPr/>
        </p:nvCxnSpPr>
        <p:spPr bwMode="auto">
          <a:xfrm>
            <a:off x="395536" y="1844824"/>
            <a:ext cx="8064896" cy="0"/>
          </a:xfrm>
          <a:prstGeom prst="line">
            <a:avLst/>
          </a:prstGeom>
          <a:gradFill rotWithShape="0">
            <a:gsLst>
              <a:gs pos="0">
                <a:srgbClr val="FFFFFF"/>
              </a:gs>
              <a:gs pos="100000">
                <a:srgbClr val="CACAC7"/>
              </a:gs>
            </a:gsLst>
            <a:lin ang="5400000" scaled="1"/>
          </a:gradFill>
          <a:ln w="31750" cap="flat" cmpd="sng" algn="ctr">
            <a:solidFill>
              <a:srgbClr val="57564F"/>
            </a:solidFill>
            <a:prstDash val="sysDot"/>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 name="矩形 7"/>
          <p:cNvSpPr/>
          <p:nvPr/>
        </p:nvSpPr>
        <p:spPr bwMode="auto">
          <a:xfrm>
            <a:off x="395537" y="1971420"/>
            <a:ext cx="2304255" cy="1620180"/>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200" b="1" dirty="0">
              <a:latin typeface="Liberation Sans"/>
            </a:endParaRPr>
          </a:p>
        </p:txBody>
      </p:sp>
      <p:sp>
        <p:nvSpPr>
          <p:cNvPr id="9" name="TextBox 8"/>
          <p:cNvSpPr txBox="1"/>
          <p:nvPr/>
        </p:nvSpPr>
        <p:spPr>
          <a:xfrm>
            <a:off x="395536" y="1971420"/>
            <a:ext cx="2304256" cy="1600438"/>
          </a:xfrm>
          <a:prstGeom prst="rect">
            <a:avLst/>
          </a:prstGeom>
          <a:noFill/>
        </p:spPr>
        <p:txBody>
          <a:bodyPr wrap="square" rtlCol="0">
            <a:spAutoFit/>
          </a:bodyPr>
          <a:lstStyle/>
          <a:p>
            <a:r>
              <a:rPr lang="en-US" altLang="zh-CN" dirty="0" smtClean="0">
                <a:latin typeface="Liberation Sans"/>
              </a:rPr>
              <a:t>VFS black magic</a:t>
            </a:r>
          </a:p>
          <a:p>
            <a:r>
              <a:rPr lang="en-US" altLang="zh-CN" sz="1600" dirty="0">
                <a:latin typeface="Liberation Sans"/>
              </a:rPr>
              <a:t>S</a:t>
            </a:r>
            <a:r>
              <a:rPr lang="en-US" altLang="zh-CN" sz="1600" dirty="0" smtClean="0">
                <a:latin typeface="Liberation Sans"/>
              </a:rPr>
              <a:t>uperblock</a:t>
            </a:r>
          </a:p>
          <a:p>
            <a:r>
              <a:rPr lang="en-US" altLang="zh-CN" sz="1600" dirty="0" err="1" smtClean="0">
                <a:latin typeface="Liberation Sans"/>
              </a:rPr>
              <a:t>Inode</a:t>
            </a:r>
            <a:endParaRPr lang="en-US" altLang="zh-CN" sz="1600" dirty="0" smtClean="0">
              <a:latin typeface="Liberation Sans"/>
            </a:endParaRPr>
          </a:p>
          <a:p>
            <a:r>
              <a:rPr lang="en-US" altLang="zh-CN" sz="1600" dirty="0" err="1" smtClean="0">
                <a:latin typeface="Liberation Sans"/>
              </a:rPr>
              <a:t>Dentry</a:t>
            </a:r>
            <a:endParaRPr lang="en-US" altLang="zh-CN" sz="1600" dirty="0" smtClean="0">
              <a:latin typeface="Liberation Sans"/>
            </a:endParaRPr>
          </a:p>
          <a:p>
            <a:r>
              <a:rPr lang="en-US" altLang="zh-CN" sz="1600" dirty="0" smtClean="0">
                <a:latin typeface="Liberation Sans"/>
              </a:rPr>
              <a:t>Address space</a:t>
            </a:r>
          </a:p>
          <a:p>
            <a:r>
              <a:rPr lang="en-US" altLang="zh-CN" sz="1600" dirty="0" smtClean="0">
                <a:latin typeface="Liberation Sans"/>
              </a:rPr>
              <a:t>…</a:t>
            </a:r>
            <a:endParaRPr lang="zh-CN" altLang="en-US" sz="1600" dirty="0" err="1" smtClean="0">
              <a:latin typeface="Liberation Sans"/>
            </a:endParaRPr>
          </a:p>
        </p:txBody>
      </p:sp>
      <p:sp>
        <p:nvSpPr>
          <p:cNvPr id="10" name="矩形 9"/>
          <p:cNvSpPr/>
          <p:nvPr/>
        </p:nvSpPr>
        <p:spPr bwMode="auto">
          <a:xfrm>
            <a:off x="2843809" y="1971420"/>
            <a:ext cx="2880320" cy="1600438"/>
          </a:xfrm>
          <a:prstGeom prst="rect">
            <a:avLst/>
          </a:prstGeom>
          <a:solidFill>
            <a:schemeClr val="bg1">
              <a:lumMod val="75000"/>
            </a:schemeClr>
          </a:solidFill>
          <a:ln w="19050" algn="ctr">
            <a:solidFill>
              <a:srgbClr val="57564F"/>
            </a:solidFill>
            <a:round/>
            <a:headEnd/>
            <a:tailEnd/>
          </a:ln>
        </p:spPr>
        <p:txBody>
          <a:bodyPr wrap="none" rtlCol="0" anchor="ctr"/>
          <a:lstStyle/>
          <a:p>
            <a:pPr algn="ctr"/>
            <a:endParaRPr lang="zh-CN" altLang="en-US" sz="1200" b="1" dirty="0">
              <a:latin typeface="Liberation Sans"/>
            </a:endParaRPr>
          </a:p>
        </p:txBody>
      </p:sp>
      <p:sp>
        <p:nvSpPr>
          <p:cNvPr id="11" name="TextBox 10"/>
          <p:cNvSpPr txBox="1"/>
          <p:nvPr/>
        </p:nvSpPr>
        <p:spPr>
          <a:xfrm>
            <a:off x="2843808" y="1991162"/>
            <a:ext cx="2880320" cy="1600438"/>
          </a:xfrm>
          <a:prstGeom prst="rect">
            <a:avLst/>
          </a:prstGeom>
          <a:noFill/>
        </p:spPr>
        <p:txBody>
          <a:bodyPr wrap="square" rtlCol="0">
            <a:spAutoFit/>
          </a:bodyPr>
          <a:lstStyle/>
          <a:p>
            <a:r>
              <a:rPr lang="en-US" altLang="zh-CN" dirty="0" smtClean="0">
                <a:latin typeface="Liberation Sans"/>
              </a:rPr>
              <a:t>Memory Management</a:t>
            </a:r>
          </a:p>
          <a:p>
            <a:r>
              <a:rPr lang="en-US" altLang="zh-CN" sz="1600" dirty="0" smtClean="0">
                <a:latin typeface="Liberation Sans"/>
              </a:rPr>
              <a:t>Memory </a:t>
            </a:r>
            <a:r>
              <a:rPr lang="en-US" altLang="zh-CN" sz="1600" dirty="0" err="1" smtClean="0">
                <a:latin typeface="Liberation Sans"/>
              </a:rPr>
              <a:t>alloc</a:t>
            </a:r>
            <a:r>
              <a:rPr lang="en-US" altLang="zh-CN" sz="1600" dirty="0" smtClean="0">
                <a:latin typeface="Liberation Sans"/>
              </a:rPr>
              <a:t>/free</a:t>
            </a:r>
          </a:p>
          <a:p>
            <a:r>
              <a:rPr lang="en-US" altLang="zh-CN" sz="1600" dirty="0" err="1" smtClean="0">
                <a:latin typeface="Liberation Sans"/>
              </a:rPr>
              <a:t>Filemap</a:t>
            </a:r>
            <a:endParaRPr lang="en-US" altLang="zh-CN" sz="1600" dirty="0" smtClean="0">
              <a:latin typeface="Liberation Sans"/>
            </a:endParaRPr>
          </a:p>
          <a:p>
            <a:r>
              <a:rPr lang="en-US" altLang="zh-CN" sz="1600" dirty="0" smtClean="0">
                <a:latin typeface="Liberation Sans"/>
              </a:rPr>
              <a:t>Page management</a:t>
            </a:r>
          </a:p>
          <a:p>
            <a:r>
              <a:rPr lang="en-US" altLang="zh-CN" sz="1600" dirty="0" smtClean="0">
                <a:latin typeface="Liberation Sans"/>
              </a:rPr>
              <a:t>(Dirty/</a:t>
            </a:r>
            <a:r>
              <a:rPr lang="en-US" altLang="zh-CN" sz="1600" dirty="0" err="1" smtClean="0">
                <a:latin typeface="Liberation Sans"/>
              </a:rPr>
              <a:t>writeback</a:t>
            </a:r>
            <a:r>
              <a:rPr lang="en-US" altLang="zh-CN" sz="1600" dirty="0" smtClean="0">
                <a:latin typeface="Liberation Sans"/>
              </a:rPr>
              <a:t>/…)</a:t>
            </a:r>
          </a:p>
          <a:p>
            <a:r>
              <a:rPr lang="en-US" altLang="zh-CN" sz="1600" dirty="0" smtClean="0">
                <a:latin typeface="Liberation Sans"/>
              </a:rPr>
              <a:t>…</a:t>
            </a:r>
            <a:endParaRPr lang="zh-CN" altLang="en-US" sz="1600" dirty="0" err="1" smtClean="0">
              <a:latin typeface="Liberation Sans"/>
            </a:endParaRPr>
          </a:p>
        </p:txBody>
      </p:sp>
      <p:sp>
        <p:nvSpPr>
          <p:cNvPr id="12" name="矩形 11"/>
          <p:cNvSpPr/>
          <p:nvPr/>
        </p:nvSpPr>
        <p:spPr bwMode="auto">
          <a:xfrm>
            <a:off x="5796137" y="2007424"/>
            <a:ext cx="2088232" cy="1024374"/>
          </a:xfrm>
          <a:prstGeom prst="rect">
            <a:avLst/>
          </a:prstGeom>
          <a:solidFill>
            <a:schemeClr val="tx1">
              <a:lumMod val="75000"/>
              <a:lumOff val="25000"/>
            </a:schemeClr>
          </a:solidFill>
          <a:ln w="19050" algn="ctr">
            <a:solidFill>
              <a:srgbClr val="57564F"/>
            </a:solidFill>
            <a:round/>
            <a:headEnd/>
            <a:tailEnd/>
          </a:ln>
        </p:spPr>
        <p:txBody>
          <a:bodyPr wrap="none" rtlCol="0" anchor="ctr"/>
          <a:lstStyle/>
          <a:p>
            <a:pPr algn="ctr"/>
            <a:endParaRPr lang="zh-CN" altLang="en-US" sz="1200" b="1" dirty="0">
              <a:latin typeface="Liberation Sans"/>
            </a:endParaRPr>
          </a:p>
        </p:txBody>
      </p:sp>
      <p:sp>
        <p:nvSpPr>
          <p:cNvPr id="13" name="TextBox 12"/>
          <p:cNvSpPr txBox="1"/>
          <p:nvPr/>
        </p:nvSpPr>
        <p:spPr>
          <a:xfrm>
            <a:off x="5796136" y="2007424"/>
            <a:ext cx="2088233" cy="861774"/>
          </a:xfrm>
          <a:prstGeom prst="rect">
            <a:avLst/>
          </a:prstGeom>
          <a:noFill/>
        </p:spPr>
        <p:txBody>
          <a:bodyPr wrap="square" rtlCol="0">
            <a:spAutoFit/>
          </a:bodyPr>
          <a:lstStyle/>
          <a:p>
            <a:r>
              <a:rPr lang="en-US" altLang="zh-CN" dirty="0" smtClean="0">
                <a:solidFill>
                  <a:schemeClr val="bg1"/>
                </a:solidFill>
                <a:latin typeface="Liberation Sans"/>
              </a:rPr>
              <a:t>Concurrency</a:t>
            </a:r>
          </a:p>
          <a:p>
            <a:r>
              <a:rPr lang="en-US" altLang="zh-CN" sz="1600" dirty="0" smtClean="0">
                <a:solidFill>
                  <a:schemeClr val="bg1"/>
                </a:solidFill>
                <a:latin typeface="Liberation Sans"/>
              </a:rPr>
              <a:t>Spinlock/</a:t>
            </a:r>
            <a:r>
              <a:rPr lang="en-US" altLang="zh-CN" sz="1600" dirty="0" err="1" smtClean="0">
                <a:solidFill>
                  <a:schemeClr val="bg1"/>
                </a:solidFill>
                <a:latin typeface="Liberation Sans"/>
              </a:rPr>
              <a:t>mutex</a:t>
            </a:r>
            <a:r>
              <a:rPr lang="en-US" altLang="zh-CN" sz="1600" dirty="0" smtClean="0">
                <a:solidFill>
                  <a:schemeClr val="bg1"/>
                </a:solidFill>
                <a:latin typeface="Liberation Sans"/>
              </a:rPr>
              <a:t>/</a:t>
            </a:r>
            <a:r>
              <a:rPr lang="en-US" altLang="zh-CN" sz="1600" dirty="0" err="1" smtClean="0">
                <a:solidFill>
                  <a:schemeClr val="bg1"/>
                </a:solidFill>
                <a:latin typeface="Liberation Sans"/>
              </a:rPr>
              <a:t>rcu</a:t>
            </a:r>
            <a:endParaRPr lang="en-US" altLang="zh-CN" sz="1600" dirty="0" smtClean="0">
              <a:solidFill>
                <a:schemeClr val="bg1"/>
              </a:solidFill>
              <a:latin typeface="Liberation Sans"/>
            </a:endParaRPr>
          </a:p>
          <a:p>
            <a:r>
              <a:rPr lang="en-US" altLang="zh-CN" sz="1600" dirty="0" smtClean="0">
                <a:solidFill>
                  <a:schemeClr val="bg1"/>
                </a:solidFill>
                <a:latin typeface="Liberation Sans"/>
              </a:rPr>
              <a:t>…</a:t>
            </a:r>
            <a:endParaRPr lang="zh-CN" altLang="en-US" sz="1600" dirty="0" err="1" smtClean="0">
              <a:solidFill>
                <a:schemeClr val="bg1"/>
              </a:solidFill>
              <a:latin typeface="Liberation Sans"/>
            </a:endParaRPr>
          </a:p>
        </p:txBody>
      </p:sp>
      <p:sp>
        <p:nvSpPr>
          <p:cNvPr id="14" name="矩形 13"/>
          <p:cNvSpPr/>
          <p:nvPr/>
        </p:nvSpPr>
        <p:spPr bwMode="auto">
          <a:xfrm>
            <a:off x="395536" y="3879632"/>
            <a:ext cx="7488833" cy="389074"/>
          </a:xfrm>
          <a:prstGeom prst="rect">
            <a:avLst/>
          </a:prstGeom>
          <a:solidFill>
            <a:schemeClr val="bg1"/>
          </a:solidFill>
          <a:ln w="19050" algn="ctr">
            <a:solidFill>
              <a:srgbClr val="57564F"/>
            </a:solidFill>
            <a:round/>
            <a:headEnd/>
            <a:tailEnd/>
          </a:ln>
        </p:spPr>
        <p:txBody>
          <a:bodyPr wrap="none" rtlCol="0" anchor="ctr"/>
          <a:lstStyle/>
          <a:p>
            <a:pPr algn="ctr"/>
            <a:endParaRPr lang="zh-CN" altLang="en-US" sz="1200" b="1" dirty="0">
              <a:latin typeface="Liberation Sans"/>
            </a:endParaRPr>
          </a:p>
        </p:txBody>
      </p:sp>
      <p:sp>
        <p:nvSpPr>
          <p:cNvPr id="15" name="TextBox 14"/>
          <p:cNvSpPr txBox="1"/>
          <p:nvPr/>
        </p:nvSpPr>
        <p:spPr>
          <a:xfrm>
            <a:off x="547936" y="3870340"/>
            <a:ext cx="6544344" cy="369332"/>
          </a:xfrm>
          <a:prstGeom prst="rect">
            <a:avLst/>
          </a:prstGeom>
          <a:noFill/>
        </p:spPr>
        <p:txBody>
          <a:bodyPr wrap="square" rtlCol="0">
            <a:spAutoFit/>
          </a:bodyPr>
          <a:lstStyle/>
          <a:p>
            <a:r>
              <a:rPr lang="en-US" altLang="zh-CN" dirty="0" smtClean="0">
                <a:latin typeface="Liberation Sans"/>
              </a:rPr>
              <a:t>FS (</a:t>
            </a:r>
            <a:r>
              <a:rPr lang="en-US" altLang="zh-CN" dirty="0" err="1" smtClean="0">
                <a:latin typeface="Liberation Sans"/>
              </a:rPr>
              <a:t>btrfs</a:t>
            </a:r>
            <a:r>
              <a:rPr lang="en-US" altLang="zh-CN" dirty="0" smtClean="0">
                <a:latin typeface="Liberation Sans"/>
              </a:rPr>
              <a:t>/</a:t>
            </a:r>
            <a:r>
              <a:rPr lang="en-US" altLang="zh-CN" dirty="0" err="1" smtClean="0">
                <a:latin typeface="Liberation Sans"/>
              </a:rPr>
              <a:t>ext</a:t>
            </a:r>
            <a:r>
              <a:rPr lang="en-US" altLang="zh-CN" dirty="0" smtClean="0">
                <a:latin typeface="Liberation Sans"/>
              </a:rPr>
              <a:t>*/</a:t>
            </a:r>
            <a:r>
              <a:rPr lang="en-US" altLang="zh-CN" dirty="0" err="1" smtClean="0">
                <a:latin typeface="Liberation Sans"/>
              </a:rPr>
              <a:t>xfs</a:t>
            </a:r>
            <a:r>
              <a:rPr lang="en-US" altLang="zh-CN" dirty="0" smtClean="0">
                <a:latin typeface="Liberation Sans"/>
              </a:rPr>
              <a:t>)</a:t>
            </a:r>
          </a:p>
        </p:txBody>
      </p:sp>
      <p:cxnSp>
        <p:nvCxnSpPr>
          <p:cNvPr id="17" name="直接箭头连接符 16"/>
          <p:cNvCxnSpPr/>
          <p:nvPr/>
        </p:nvCxnSpPr>
        <p:spPr bwMode="auto">
          <a:xfrm>
            <a:off x="1475656" y="3231560"/>
            <a:ext cx="0" cy="638780"/>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 name="直接箭头连接符 18"/>
          <p:cNvCxnSpPr/>
          <p:nvPr/>
        </p:nvCxnSpPr>
        <p:spPr bwMode="auto">
          <a:xfrm>
            <a:off x="2123728" y="2869198"/>
            <a:ext cx="0" cy="1001142"/>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直接箭头连接符 20"/>
          <p:cNvCxnSpPr/>
          <p:nvPr/>
        </p:nvCxnSpPr>
        <p:spPr bwMode="auto">
          <a:xfrm>
            <a:off x="2267744" y="2668270"/>
            <a:ext cx="0" cy="1204392"/>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直接箭头连接符 22"/>
          <p:cNvCxnSpPr/>
          <p:nvPr/>
        </p:nvCxnSpPr>
        <p:spPr bwMode="auto">
          <a:xfrm>
            <a:off x="2411760" y="2438311"/>
            <a:ext cx="0" cy="1441321"/>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6" name="直接连接符 25"/>
          <p:cNvCxnSpPr/>
          <p:nvPr/>
        </p:nvCxnSpPr>
        <p:spPr bwMode="auto">
          <a:xfrm>
            <a:off x="1619672" y="2438311"/>
            <a:ext cx="792088"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7" name="直接连接符 26"/>
          <p:cNvCxnSpPr/>
          <p:nvPr/>
        </p:nvCxnSpPr>
        <p:spPr bwMode="auto">
          <a:xfrm>
            <a:off x="1187624" y="2655496"/>
            <a:ext cx="1080120"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8" name="直接连接符 27"/>
          <p:cNvCxnSpPr/>
          <p:nvPr/>
        </p:nvCxnSpPr>
        <p:spPr bwMode="auto">
          <a:xfrm>
            <a:off x="1187624" y="2871520"/>
            <a:ext cx="936104"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3" name="TextBox 32"/>
          <p:cNvSpPr txBox="1"/>
          <p:nvPr/>
        </p:nvSpPr>
        <p:spPr>
          <a:xfrm>
            <a:off x="1547664" y="3591600"/>
            <a:ext cx="1008112" cy="338554"/>
          </a:xfrm>
          <a:prstGeom prst="rect">
            <a:avLst/>
          </a:prstGeom>
          <a:noFill/>
        </p:spPr>
        <p:txBody>
          <a:bodyPr wrap="square" rtlCol="0">
            <a:spAutoFit/>
          </a:bodyPr>
          <a:lstStyle/>
          <a:p>
            <a:r>
              <a:rPr lang="en-US" altLang="zh-CN" sz="1600" dirty="0" smtClean="0">
                <a:latin typeface="Liberation Sans"/>
              </a:rPr>
              <a:t>Call</a:t>
            </a:r>
            <a:endParaRPr lang="zh-CN" altLang="en-US" sz="1600" dirty="0" err="1" smtClean="0">
              <a:latin typeface="Liberation Sans"/>
            </a:endParaRPr>
          </a:p>
        </p:txBody>
      </p:sp>
      <p:cxnSp>
        <p:nvCxnSpPr>
          <p:cNvPr id="34" name="直接箭头连接符 33"/>
          <p:cNvCxnSpPr/>
          <p:nvPr/>
        </p:nvCxnSpPr>
        <p:spPr bwMode="auto">
          <a:xfrm flipV="1">
            <a:off x="3995936" y="3591600"/>
            <a:ext cx="0" cy="297324"/>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ysDot"/>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6" name="直接箭头连接符 35"/>
          <p:cNvCxnSpPr/>
          <p:nvPr/>
        </p:nvCxnSpPr>
        <p:spPr bwMode="auto">
          <a:xfrm flipV="1">
            <a:off x="5940152" y="3031798"/>
            <a:ext cx="0" cy="857126"/>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ysDot"/>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8" name="TextBox 37"/>
          <p:cNvSpPr txBox="1"/>
          <p:nvPr/>
        </p:nvSpPr>
        <p:spPr>
          <a:xfrm>
            <a:off x="4139952" y="3591600"/>
            <a:ext cx="1008112" cy="338554"/>
          </a:xfrm>
          <a:prstGeom prst="rect">
            <a:avLst/>
          </a:prstGeom>
          <a:noFill/>
        </p:spPr>
        <p:txBody>
          <a:bodyPr wrap="square" rtlCol="0">
            <a:spAutoFit/>
          </a:bodyPr>
          <a:lstStyle/>
          <a:p>
            <a:r>
              <a:rPr lang="en-US" altLang="zh-CN" sz="1600" dirty="0" smtClean="0">
                <a:latin typeface="Liberation Sans"/>
              </a:rPr>
              <a:t>Use</a:t>
            </a:r>
            <a:endParaRPr lang="zh-CN" altLang="en-US" sz="1600" dirty="0" err="1" smtClean="0">
              <a:latin typeface="Liberation Sans"/>
            </a:endParaRPr>
          </a:p>
        </p:txBody>
      </p:sp>
      <p:sp>
        <p:nvSpPr>
          <p:cNvPr id="39" name="TextBox 38"/>
          <p:cNvSpPr txBox="1"/>
          <p:nvPr/>
        </p:nvSpPr>
        <p:spPr>
          <a:xfrm>
            <a:off x="5436096" y="3541078"/>
            <a:ext cx="1008112" cy="338554"/>
          </a:xfrm>
          <a:prstGeom prst="rect">
            <a:avLst/>
          </a:prstGeom>
          <a:noFill/>
        </p:spPr>
        <p:txBody>
          <a:bodyPr wrap="square" rtlCol="0">
            <a:spAutoFit/>
          </a:bodyPr>
          <a:lstStyle/>
          <a:p>
            <a:r>
              <a:rPr lang="en-US" altLang="zh-CN" sz="1600" dirty="0" smtClean="0">
                <a:latin typeface="Liberation Sans"/>
              </a:rPr>
              <a:t>Use</a:t>
            </a:r>
            <a:endParaRPr lang="zh-CN" altLang="en-US" sz="1600" dirty="0" err="1" smtClean="0">
              <a:latin typeface="Liberation Sans"/>
            </a:endParaRPr>
          </a:p>
        </p:txBody>
      </p:sp>
      <p:sp>
        <p:nvSpPr>
          <p:cNvPr id="43" name="矩形 42"/>
          <p:cNvSpPr/>
          <p:nvPr/>
        </p:nvSpPr>
        <p:spPr bwMode="auto">
          <a:xfrm>
            <a:off x="395536" y="4583450"/>
            <a:ext cx="2304256" cy="861774"/>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200" b="1" dirty="0">
              <a:latin typeface="Liberation Sans"/>
            </a:endParaRPr>
          </a:p>
        </p:txBody>
      </p:sp>
      <p:sp>
        <p:nvSpPr>
          <p:cNvPr id="44" name="TextBox 43"/>
          <p:cNvSpPr txBox="1"/>
          <p:nvPr/>
        </p:nvSpPr>
        <p:spPr>
          <a:xfrm>
            <a:off x="395536" y="4583450"/>
            <a:ext cx="2304256" cy="861774"/>
          </a:xfrm>
          <a:prstGeom prst="rect">
            <a:avLst/>
          </a:prstGeom>
          <a:noFill/>
        </p:spPr>
        <p:txBody>
          <a:bodyPr wrap="square" rtlCol="0">
            <a:spAutoFit/>
          </a:bodyPr>
          <a:lstStyle/>
          <a:p>
            <a:r>
              <a:rPr lang="en-US" altLang="zh-CN" dirty="0" smtClean="0">
                <a:latin typeface="Liberation Sans"/>
              </a:rPr>
              <a:t>Block device</a:t>
            </a:r>
          </a:p>
          <a:p>
            <a:r>
              <a:rPr lang="en-US" altLang="zh-CN" sz="1600" dirty="0" smtClean="0">
                <a:latin typeface="Liberation Sans"/>
              </a:rPr>
              <a:t>BIO</a:t>
            </a:r>
          </a:p>
          <a:p>
            <a:r>
              <a:rPr lang="en-US" altLang="zh-CN" sz="1600" dirty="0" smtClean="0">
                <a:latin typeface="Liberation Sans"/>
              </a:rPr>
              <a:t>…</a:t>
            </a:r>
            <a:endParaRPr lang="zh-CN" altLang="en-US" sz="1600" dirty="0" err="1" smtClean="0">
              <a:latin typeface="Liberation Sans"/>
            </a:endParaRPr>
          </a:p>
        </p:txBody>
      </p:sp>
      <p:cxnSp>
        <p:nvCxnSpPr>
          <p:cNvPr id="45" name="直接箭头连接符 44"/>
          <p:cNvCxnSpPr/>
          <p:nvPr/>
        </p:nvCxnSpPr>
        <p:spPr bwMode="auto">
          <a:xfrm>
            <a:off x="1475656" y="4280322"/>
            <a:ext cx="0" cy="319390"/>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7" name="TextBox 46"/>
          <p:cNvSpPr txBox="1"/>
          <p:nvPr/>
        </p:nvSpPr>
        <p:spPr>
          <a:xfrm>
            <a:off x="1547664" y="4239672"/>
            <a:ext cx="1008112" cy="338554"/>
          </a:xfrm>
          <a:prstGeom prst="rect">
            <a:avLst/>
          </a:prstGeom>
          <a:noFill/>
        </p:spPr>
        <p:txBody>
          <a:bodyPr wrap="square" rtlCol="0">
            <a:spAutoFit/>
          </a:bodyPr>
          <a:lstStyle/>
          <a:p>
            <a:r>
              <a:rPr lang="en-US" altLang="zh-CN" sz="1600" dirty="0" smtClean="0">
                <a:latin typeface="Liberation Sans"/>
              </a:rPr>
              <a:t>Call</a:t>
            </a:r>
            <a:endParaRPr lang="zh-CN" altLang="en-US" sz="1600" dirty="0" err="1" smtClean="0">
              <a:latin typeface="Liberation Sans"/>
            </a:endParaRPr>
          </a:p>
        </p:txBody>
      </p:sp>
      <p:sp>
        <p:nvSpPr>
          <p:cNvPr id="48" name="矩形 47"/>
          <p:cNvSpPr/>
          <p:nvPr/>
        </p:nvSpPr>
        <p:spPr bwMode="auto">
          <a:xfrm>
            <a:off x="2843808" y="4583450"/>
            <a:ext cx="2880320" cy="861774"/>
          </a:xfrm>
          <a:prstGeom prst="rect">
            <a:avLst/>
          </a:prstGeom>
          <a:solidFill>
            <a:schemeClr val="bg1">
              <a:lumMod val="75000"/>
            </a:schemeClr>
          </a:solidFill>
          <a:ln w="19050" algn="ctr">
            <a:solidFill>
              <a:srgbClr val="57564F"/>
            </a:solidFill>
            <a:round/>
            <a:headEnd/>
            <a:tailEnd/>
          </a:ln>
        </p:spPr>
        <p:txBody>
          <a:bodyPr wrap="none" rtlCol="0" anchor="ctr"/>
          <a:lstStyle/>
          <a:p>
            <a:pPr algn="ctr"/>
            <a:endParaRPr lang="zh-CN" altLang="en-US" sz="1200" b="1" dirty="0">
              <a:latin typeface="Liberation Sans"/>
            </a:endParaRPr>
          </a:p>
        </p:txBody>
      </p:sp>
      <p:sp>
        <p:nvSpPr>
          <p:cNvPr id="51" name="TextBox 50"/>
          <p:cNvSpPr txBox="1"/>
          <p:nvPr/>
        </p:nvSpPr>
        <p:spPr>
          <a:xfrm>
            <a:off x="2843808" y="4613647"/>
            <a:ext cx="2880320" cy="615553"/>
          </a:xfrm>
          <a:prstGeom prst="rect">
            <a:avLst/>
          </a:prstGeom>
          <a:noFill/>
        </p:spPr>
        <p:txBody>
          <a:bodyPr wrap="square" rtlCol="0">
            <a:spAutoFit/>
          </a:bodyPr>
          <a:lstStyle/>
          <a:p>
            <a:r>
              <a:rPr lang="en-US" altLang="zh-CN" dirty="0" smtClean="0">
                <a:latin typeface="Liberation Sans"/>
              </a:rPr>
              <a:t>Security</a:t>
            </a:r>
          </a:p>
          <a:p>
            <a:r>
              <a:rPr lang="en-US" altLang="zh-CN" sz="1600" dirty="0" smtClean="0">
                <a:latin typeface="Liberation Sans"/>
              </a:rPr>
              <a:t>Linux Security Module</a:t>
            </a:r>
          </a:p>
        </p:txBody>
      </p:sp>
      <p:cxnSp>
        <p:nvCxnSpPr>
          <p:cNvPr id="52" name="直接箭头连接符 51"/>
          <p:cNvCxnSpPr/>
          <p:nvPr/>
        </p:nvCxnSpPr>
        <p:spPr bwMode="auto">
          <a:xfrm>
            <a:off x="3995936" y="4248964"/>
            <a:ext cx="0" cy="329262"/>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ysDot"/>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4" name="TextBox 53"/>
          <p:cNvSpPr txBox="1"/>
          <p:nvPr/>
        </p:nvSpPr>
        <p:spPr>
          <a:xfrm>
            <a:off x="4139952" y="4261158"/>
            <a:ext cx="1008112" cy="338554"/>
          </a:xfrm>
          <a:prstGeom prst="rect">
            <a:avLst/>
          </a:prstGeom>
          <a:noFill/>
        </p:spPr>
        <p:txBody>
          <a:bodyPr wrap="square" rtlCol="0">
            <a:spAutoFit/>
          </a:bodyPr>
          <a:lstStyle/>
          <a:p>
            <a:r>
              <a:rPr lang="en-US" altLang="zh-CN" sz="1600" dirty="0" smtClean="0">
                <a:latin typeface="Liberation Sans"/>
              </a:rPr>
              <a:t>Use</a:t>
            </a:r>
            <a:endParaRPr lang="zh-CN" altLang="en-US" sz="1600" dirty="0" err="1" smtClean="0">
              <a:latin typeface="Liberation Sans"/>
            </a:endParaRPr>
          </a:p>
        </p:txBody>
      </p:sp>
      <p:cxnSp>
        <p:nvCxnSpPr>
          <p:cNvPr id="55" name="直接箭头连接符 54"/>
          <p:cNvCxnSpPr/>
          <p:nvPr/>
        </p:nvCxnSpPr>
        <p:spPr bwMode="auto">
          <a:xfrm>
            <a:off x="539552" y="1268760"/>
            <a:ext cx="8384" cy="722402"/>
          </a:xfrm>
          <a:prstGeom prst="straightConnector1">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7" name="TextBox 56"/>
          <p:cNvSpPr txBox="1"/>
          <p:nvPr/>
        </p:nvSpPr>
        <p:spPr>
          <a:xfrm>
            <a:off x="611560" y="1196752"/>
            <a:ext cx="3384376" cy="615553"/>
          </a:xfrm>
          <a:prstGeom prst="rect">
            <a:avLst/>
          </a:prstGeom>
          <a:noFill/>
        </p:spPr>
        <p:txBody>
          <a:bodyPr wrap="square" rtlCol="0">
            <a:spAutoFit/>
          </a:bodyPr>
          <a:lstStyle/>
          <a:p>
            <a:r>
              <a:rPr lang="en-US" altLang="zh-CN" dirty="0" err="1" smtClean="0">
                <a:latin typeface="Liberation Sans"/>
              </a:rPr>
              <a:t>Syscall</a:t>
            </a:r>
            <a:endParaRPr lang="en-US" altLang="zh-CN" dirty="0" smtClean="0">
              <a:latin typeface="Liberation Sans"/>
            </a:endParaRPr>
          </a:p>
          <a:p>
            <a:r>
              <a:rPr lang="en-US" altLang="zh-CN" sz="1600" dirty="0" smtClean="0">
                <a:latin typeface="Liberation Sans"/>
              </a:rPr>
              <a:t>Mount/open/read/write/unlink…</a:t>
            </a:r>
          </a:p>
        </p:txBody>
      </p:sp>
      <p:sp>
        <p:nvSpPr>
          <p:cNvPr id="61" name="TextBox 60"/>
          <p:cNvSpPr txBox="1"/>
          <p:nvPr/>
        </p:nvSpPr>
        <p:spPr>
          <a:xfrm>
            <a:off x="5796135" y="1372706"/>
            <a:ext cx="2736305" cy="400110"/>
          </a:xfrm>
          <a:prstGeom prst="rect">
            <a:avLst/>
          </a:prstGeom>
          <a:noFill/>
        </p:spPr>
        <p:txBody>
          <a:bodyPr wrap="square" rtlCol="0">
            <a:spAutoFit/>
          </a:bodyPr>
          <a:lstStyle/>
          <a:p>
            <a:r>
              <a:rPr lang="en-US" altLang="zh-CN" sz="2000" b="1" dirty="0" smtClean="0">
                <a:latin typeface="+mn-lt"/>
              </a:rPr>
              <a:t>User space</a:t>
            </a:r>
            <a:endParaRPr lang="zh-CN" altLang="en-US" sz="2000" b="1" dirty="0" err="1" smtClean="0">
              <a:latin typeface="+mn-lt"/>
            </a:endParaRPr>
          </a:p>
        </p:txBody>
      </p:sp>
      <p:sp>
        <p:nvSpPr>
          <p:cNvPr id="62" name="TextBox 61"/>
          <p:cNvSpPr txBox="1"/>
          <p:nvPr/>
        </p:nvSpPr>
        <p:spPr>
          <a:xfrm>
            <a:off x="5796135" y="4887744"/>
            <a:ext cx="2736305" cy="400110"/>
          </a:xfrm>
          <a:prstGeom prst="rect">
            <a:avLst/>
          </a:prstGeom>
          <a:noFill/>
        </p:spPr>
        <p:txBody>
          <a:bodyPr wrap="square" rtlCol="0">
            <a:spAutoFit/>
          </a:bodyPr>
          <a:lstStyle/>
          <a:p>
            <a:r>
              <a:rPr lang="en-US" altLang="zh-CN" sz="2000" b="1" dirty="0" smtClean="0">
                <a:latin typeface="+mn-lt"/>
              </a:rPr>
              <a:t>Kernel space</a:t>
            </a:r>
            <a:endParaRPr lang="zh-CN" altLang="en-US" sz="2000" b="1" dirty="0" err="1" smtClean="0">
              <a:latin typeface="+mn-lt"/>
            </a:endParaRPr>
          </a:p>
        </p:txBody>
      </p:sp>
    </p:spTree>
    <p:extLst>
      <p:ext uri="{BB962C8B-B14F-4D97-AF65-F5344CB8AC3E}">
        <p14:creationId xmlns:p14="http://schemas.microsoft.com/office/powerpoint/2010/main" val="258871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858125" cy="693738"/>
          </a:xfrm>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t>Challenges(Kernel </a:t>
            </a:r>
            <a:r>
              <a:rPr lang="en-US" altLang="zh-CN" dirty="0"/>
              <a:t>trace/</a:t>
            </a:r>
            <a:r>
              <a:rPr lang="en-US" altLang="zh-CN" b="1" dirty="0"/>
              <a:t>debugging</a:t>
            </a:r>
            <a:r>
              <a:rPr lang="en-US" altLang="zh-CN" dirty="0" smtClean="0"/>
              <a:t>)</a:t>
            </a:r>
          </a:p>
          <a:p>
            <a:pPr lvl="1"/>
            <a:r>
              <a:rPr lang="en-US" altLang="zh-CN" dirty="0" smtClean="0"/>
              <a:t>Hard to debug compare to user-space program</a:t>
            </a:r>
          </a:p>
          <a:p>
            <a:pPr lvl="2"/>
            <a:r>
              <a:rPr lang="en-US" altLang="zh-CN" b="1" dirty="0"/>
              <a:t>Recompile</a:t>
            </a:r>
            <a:r>
              <a:rPr lang="en-US" altLang="zh-CN" dirty="0"/>
              <a:t> takes a lot of </a:t>
            </a:r>
            <a:r>
              <a:rPr lang="en-US" altLang="zh-CN" dirty="0" smtClean="0"/>
              <a:t>time</a:t>
            </a:r>
          </a:p>
          <a:p>
            <a:pPr lvl="2"/>
            <a:r>
              <a:rPr lang="en-US" altLang="zh-CN" dirty="0" smtClean="0"/>
              <a:t>Kernel panic is hard to </a:t>
            </a:r>
            <a:r>
              <a:rPr lang="en-US" altLang="zh-CN" b="1" dirty="0" smtClean="0"/>
              <a:t>capture</a:t>
            </a:r>
          </a:p>
          <a:p>
            <a:pPr lvl="2"/>
            <a:r>
              <a:rPr lang="en-US" altLang="zh-CN" dirty="0" smtClean="0"/>
              <a:t>Hard to set </a:t>
            </a:r>
            <a:r>
              <a:rPr lang="en-US" altLang="zh-CN" b="1" dirty="0" smtClean="0"/>
              <a:t>breakpoint/</a:t>
            </a:r>
            <a:r>
              <a:rPr lang="en-US" altLang="zh-CN" b="1" dirty="0" err="1" smtClean="0"/>
              <a:t>watchpoint</a:t>
            </a:r>
            <a:endParaRPr lang="en-US" altLang="zh-CN" b="1" dirty="0" smtClean="0"/>
          </a:p>
          <a:p>
            <a:pPr lvl="2"/>
            <a:r>
              <a:rPr lang="en-US" altLang="zh-CN" dirty="0" smtClean="0"/>
              <a:t>…</a:t>
            </a:r>
          </a:p>
          <a:p>
            <a:pPr lvl="1"/>
            <a:r>
              <a:rPr lang="en-US" altLang="zh-CN" dirty="0" smtClean="0"/>
              <a:t>Solutions</a:t>
            </a:r>
          </a:p>
          <a:p>
            <a:pPr lvl="2"/>
            <a:r>
              <a:rPr lang="en-US" altLang="zh-CN" dirty="0" smtClean="0"/>
              <a:t>Use </a:t>
            </a:r>
            <a:r>
              <a:rPr lang="en-US" altLang="zh-CN" b="1" dirty="0" err="1" smtClean="0"/>
              <a:t>ccahe</a:t>
            </a:r>
            <a:r>
              <a:rPr lang="en-US" altLang="zh-CN" b="1" dirty="0" smtClean="0"/>
              <a:t>/</a:t>
            </a:r>
            <a:r>
              <a:rPr lang="en-US" altLang="zh-CN" b="1" dirty="0" err="1" smtClean="0"/>
              <a:t>distcache</a:t>
            </a:r>
            <a:r>
              <a:rPr lang="en-US" altLang="zh-CN" dirty="0" smtClean="0"/>
              <a:t> , and only recompile given </a:t>
            </a:r>
            <a:r>
              <a:rPr lang="en-US" altLang="zh-CN" b="1" dirty="0" smtClean="0"/>
              <a:t>module</a:t>
            </a:r>
          </a:p>
          <a:p>
            <a:pPr lvl="2"/>
            <a:r>
              <a:rPr lang="en-US" altLang="zh-CN" dirty="0" smtClean="0"/>
              <a:t>Use </a:t>
            </a:r>
            <a:r>
              <a:rPr lang="en-US" altLang="zh-CN" b="1" dirty="0" err="1" smtClean="0"/>
              <a:t>Kdump</a:t>
            </a:r>
            <a:r>
              <a:rPr lang="en-US" altLang="zh-CN" dirty="0" smtClean="0"/>
              <a:t> to capture crash</a:t>
            </a:r>
          </a:p>
          <a:p>
            <a:pPr lvl="2"/>
            <a:r>
              <a:rPr lang="en-US" altLang="zh-CN" dirty="0" smtClean="0"/>
              <a:t>Use </a:t>
            </a:r>
            <a:r>
              <a:rPr lang="en-US" altLang="zh-CN" b="1" dirty="0" smtClean="0"/>
              <a:t>VM with </a:t>
            </a:r>
            <a:r>
              <a:rPr lang="en-US" altLang="zh-CN" b="1" dirty="0" err="1" smtClean="0"/>
              <a:t>gdb</a:t>
            </a:r>
            <a:r>
              <a:rPr lang="en-US" altLang="zh-CN" dirty="0" smtClean="0"/>
              <a:t> to set kernel breakpoint/</a:t>
            </a:r>
            <a:r>
              <a:rPr lang="en-US" altLang="zh-CN" dirty="0" err="1" smtClean="0"/>
              <a:t>watchpoint</a:t>
            </a:r>
            <a:endParaRPr lang="en-US" altLang="zh-CN" dirty="0"/>
          </a:p>
          <a:p>
            <a:pPr lvl="3"/>
            <a:r>
              <a:rPr lang="en-US" altLang="zh-CN" dirty="0" smtClean="0"/>
              <a:t>Or old fashion </a:t>
            </a:r>
            <a:r>
              <a:rPr lang="en-US" altLang="zh-CN" dirty="0" err="1" smtClean="0"/>
              <a:t>pr_info</a:t>
            </a:r>
            <a:r>
              <a:rPr lang="en-US" altLang="zh-CN" dirty="0" smtClean="0"/>
              <a:t>()</a:t>
            </a:r>
          </a:p>
          <a:p>
            <a:pPr lvl="2"/>
            <a:r>
              <a:rPr lang="en-US" altLang="zh-CN" dirty="0" smtClean="0"/>
              <a:t>…</a:t>
            </a:r>
            <a:endParaRPr lang="en-US" altLang="zh-CN" dirty="0"/>
          </a:p>
          <a:p>
            <a:pPr lvl="2"/>
            <a:endParaRPr lang="zh-CN" altLang="en-US"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18</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238969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フッター プレースホルダー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Liberation Sans" pitchFamily="34" charset="0"/>
                <a:ea typeface="Liberation Sans" pitchFamily="34" charset="0"/>
                <a:cs typeface="Liberation Sans" pitchFamily="34" charset="0"/>
              </a:rPr>
              <a:t>Copyright 2015 FUJITSU LIMITED</a:t>
            </a:r>
          </a:p>
        </p:txBody>
      </p:sp>
      <p:sp>
        <p:nvSpPr>
          <p:cNvPr id="386080" name="Rectangle 32"/>
          <p:cNvSpPr>
            <a:spLocks noGrp="1" noChangeArrowheads="1"/>
          </p:cNvSpPr>
          <p:nvPr>
            <p:ph type="body" idx="1"/>
          </p:nvPr>
        </p:nvSpPr>
        <p:spPr/>
        <p:txBody>
          <a:bodyPr/>
          <a:lstStyle/>
          <a:p>
            <a:pPr>
              <a:defRPr/>
            </a:pPr>
            <a:r>
              <a:rPr lang="en-US" altLang="ja-JP" sz="2800" dirty="0" smtClean="0">
                <a:ea typeface="Liberation Sans" pitchFamily="34" charset="0"/>
              </a:rPr>
              <a:t>Why to be a </a:t>
            </a:r>
            <a:r>
              <a:rPr lang="en-US" altLang="ja-JP" sz="2800" b="1" dirty="0" smtClean="0">
                <a:ea typeface="Liberation Sans" pitchFamily="34" charset="0"/>
              </a:rPr>
              <a:t>kernel</a:t>
            </a:r>
            <a:r>
              <a:rPr lang="en-US" altLang="ja-JP" sz="2800" dirty="0" smtClean="0">
                <a:ea typeface="Liberation Sans" pitchFamily="34" charset="0"/>
              </a:rPr>
              <a:t> developer</a:t>
            </a:r>
          </a:p>
          <a:p>
            <a:pPr>
              <a:defRPr/>
            </a:pPr>
            <a:r>
              <a:rPr lang="en-US" altLang="ja-JP" sz="2800" b="1" dirty="0" smtClean="0">
                <a:ea typeface="Liberation Sans" pitchFamily="34" charset="0"/>
              </a:rPr>
              <a:t>Why</a:t>
            </a:r>
            <a:r>
              <a:rPr lang="en-US" altLang="ja-JP" sz="2800" dirty="0" smtClean="0">
                <a:ea typeface="Liberation Sans" pitchFamily="34" charset="0"/>
              </a:rPr>
              <a:t> to be </a:t>
            </a:r>
            <a:r>
              <a:rPr lang="en-US" altLang="ja-JP" sz="2800" b="1" dirty="0" err="1" smtClean="0">
                <a:ea typeface="Liberation Sans" pitchFamily="34" charset="0"/>
              </a:rPr>
              <a:t>filesystem</a:t>
            </a:r>
            <a:r>
              <a:rPr lang="en-US" altLang="ja-JP" sz="2800" dirty="0" smtClean="0">
                <a:ea typeface="Liberation Sans" pitchFamily="34" charset="0"/>
              </a:rPr>
              <a:t> developer</a:t>
            </a:r>
          </a:p>
          <a:p>
            <a:pPr>
              <a:defRPr/>
            </a:pPr>
            <a:r>
              <a:rPr lang="en-US" altLang="ja-JP" sz="2800" b="1" dirty="0" smtClean="0">
                <a:ea typeface="Liberation Sans" pitchFamily="34" charset="0"/>
              </a:rPr>
              <a:t>Why</a:t>
            </a:r>
            <a:r>
              <a:rPr lang="en-US" altLang="ja-JP" sz="2800" dirty="0" smtClean="0">
                <a:ea typeface="Liberation Sans" pitchFamily="34" charset="0"/>
              </a:rPr>
              <a:t> to be a </a:t>
            </a:r>
            <a:r>
              <a:rPr lang="en-US" altLang="ja-JP" sz="2800" b="1" dirty="0" err="1" smtClean="0">
                <a:ea typeface="Liberation Sans" pitchFamily="34" charset="0"/>
              </a:rPr>
              <a:t>Btrfs</a:t>
            </a:r>
            <a:r>
              <a:rPr lang="en-US" altLang="ja-JP" sz="2800" dirty="0" smtClean="0">
                <a:ea typeface="Liberation Sans" pitchFamily="34" charset="0"/>
              </a:rPr>
              <a:t> developer</a:t>
            </a:r>
          </a:p>
          <a:p>
            <a:pPr>
              <a:defRPr/>
            </a:pPr>
            <a:r>
              <a:rPr lang="en-US" altLang="ja-JP" sz="2800" b="1" dirty="0" smtClean="0">
                <a:latin typeface="Liberation Sans" pitchFamily="34" charset="0"/>
                <a:ea typeface="Liberation Sans" pitchFamily="34" charset="0"/>
                <a:cs typeface="Liberation Sans" pitchFamily="34" charset="0"/>
              </a:rPr>
              <a:t>How</a:t>
            </a:r>
            <a:r>
              <a:rPr lang="en-US" altLang="ja-JP" sz="2800" dirty="0" smtClean="0">
                <a:latin typeface="Liberation Sans" pitchFamily="34" charset="0"/>
                <a:ea typeface="Liberation Sans" pitchFamily="34" charset="0"/>
                <a:cs typeface="Liberation Sans" pitchFamily="34" charset="0"/>
              </a:rPr>
              <a:t> to be a FS(</a:t>
            </a:r>
            <a:r>
              <a:rPr lang="en-US" altLang="ja-JP" sz="2800" b="1" dirty="0" err="1" smtClean="0">
                <a:ea typeface="Liberation Sans" pitchFamily="34" charset="0"/>
              </a:rPr>
              <a:t>Btrfs</a:t>
            </a:r>
            <a:r>
              <a:rPr lang="en-US" altLang="ja-JP" sz="2800" dirty="0" smtClean="0">
                <a:ea typeface="Liberation Sans" pitchFamily="34" charset="0"/>
              </a:rPr>
              <a:t>)</a:t>
            </a:r>
            <a:r>
              <a:rPr lang="en-US" altLang="ja-JP" sz="2800" dirty="0" smtClean="0">
                <a:latin typeface="Liberation Sans" pitchFamily="34" charset="0"/>
                <a:ea typeface="Liberation Sans" pitchFamily="34" charset="0"/>
                <a:cs typeface="Liberation Sans" pitchFamily="34" charset="0"/>
              </a:rPr>
              <a:t> developer</a:t>
            </a:r>
            <a:endParaRPr lang="en-US" altLang="ja-JP" dirty="0" smtClean="0">
              <a:latin typeface="Liberation Sans" pitchFamily="34" charset="0"/>
              <a:ea typeface="Liberation Sans" pitchFamily="34" charset="0"/>
              <a:cs typeface="Liberation Sans" pitchFamily="34" charset="0"/>
            </a:endParaRPr>
          </a:p>
          <a:p>
            <a:pPr>
              <a:defRPr/>
            </a:pPr>
            <a:r>
              <a:rPr lang="en-US" altLang="ja-JP" sz="2800" b="1" dirty="0" smtClean="0">
                <a:latin typeface="Liberation Sans" pitchFamily="34" charset="0"/>
                <a:ea typeface="Liberation Sans" pitchFamily="34" charset="0"/>
                <a:cs typeface="Liberation Sans" pitchFamily="34" charset="0"/>
              </a:rPr>
              <a:t>Fujitsu</a:t>
            </a:r>
            <a:r>
              <a:rPr lang="en-US" altLang="ja-JP" sz="2800" dirty="0" smtClean="0">
                <a:latin typeface="Liberation Sans" pitchFamily="34" charset="0"/>
                <a:ea typeface="Liberation Sans" pitchFamily="34" charset="0"/>
                <a:cs typeface="Liberation Sans" pitchFamily="34" charset="0"/>
              </a:rPr>
              <a:t> Contribution to Btrfs</a:t>
            </a:r>
          </a:p>
          <a:p>
            <a:pPr>
              <a:defRPr/>
            </a:pPr>
            <a:endParaRPr lang="en-US" altLang="ja-JP" sz="2800" dirty="0" smtClean="0">
              <a:latin typeface="Liberation Sans" pitchFamily="34" charset="0"/>
              <a:ea typeface="Liberation Sans" pitchFamily="34" charset="0"/>
              <a:cs typeface="Liberation Sans" pitchFamily="34" charset="0"/>
            </a:endParaRPr>
          </a:p>
          <a:p>
            <a:pPr>
              <a:defRPr/>
            </a:pPr>
            <a:endParaRPr lang="en-US" altLang="ja-JP" sz="2800" dirty="0" smtClean="0">
              <a:latin typeface="Liberation Sans" pitchFamily="34" charset="0"/>
              <a:ea typeface="Liberation Sans" pitchFamily="34" charset="0"/>
              <a:cs typeface="Liberation Sans" pitchFamily="34" charset="0"/>
            </a:endParaRPr>
          </a:p>
          <a:p>
            <a:pPr marL="0" indent="0">
              <a:buFont typeface="Wingdings" pitchFamily="2" charset="2"/>
              <a:buNone/>
              <a:defRPr/>
            </a:pPr>
            <a:endParaRPr lang="en-US" altLang="ja-JP" sz="2800" dirty="0" smtClean="0">
              <a:latin typeface="Liberation Sans" pitchFamily="34" charset="0"/>
              <a:ea typeface="Liberation Sans" pitchFamily="34" charset="0"/>
              <a:cs typeface="Liberation Sans" pitchFamily="34" charset="0"/>
            </a:endParaRPr>
          </a:p>
          <a:p>
            <a:pPr>
              <a:defRPr/>
            </a:pPr>
            <a:endParaRPr lang="en-US" altLang="ja-JP" sz="2800" dirty="0" smtClean="0">
              <a:latin typeface="Liberation Sans" pitchFamily="34" charset="0"/>
              <a:ea typeface="Liberation Sans" pitchFamily="34" charset="0"/>
              <a:cs typeface="Liberation Sans" pitchFamily="34" charset="0"/>
            </a:endParaRPr>
          </a:p>
          <a:p>
            <a:pPr marL="504826" lvl="2" indent="-290513">
              <a:buClr>
                <a:srgbClr val="A30B1A"/>
              </a:buClr>
              <a:defRPr/>
            </a:pPr>
            <a:endParaRPr lang="en-US" altLang="ja-JP" sz="2600" dirty="0">
              <a:latin typeface="Liberation Sans" pitchFamily="34" charset="0"/>
              <a:ea typeface="Liberation Sans" pitchFamily="34" charset="0"/>
              <a:cs typeface="Liberation Sans" pitchFamily="34" charset="0"/>
            </a:endParaRPr>
          </a:p>
          <a:p>
            <a:pPr>
              <a:defRPr/>
            </a:pPr>
            <a:endParaRPr lang="en-US" altLang="ja-JP" dirty="0" smtClean="0">
              <a:latin typeface="Liberation Sans" pitchFamily="34" charset="0"/>
              <a:ea typeface="Liberation Sans" pitchFamily="34" charset="0"/>
              <a:cs typeface="Liberation Sans" pitchFamily="34" charset="0"/>
            </a:endParaRPr>
          </a:p>
          <a:p>
            <a:pPr marL="0" indent="0">
              <a:buFont typeface="Wingdings" pitchFamily="2" charset="2"/>
              <a:buNone/>
              <a:defRPr/>
            </a:pPr>
            <a:endParaRPr lang="ja-JP" altLang="ja-JP" sz="2800" dirty="0">
              <a:latin typeface="Liberation Sans" pitchFamily="34" charset="0"/>
              <a:cs typeface="Liberation Sans" pitchFamily="34" charset="0"/>
            </a:endParaRPr>
          </a:p>
          <a:p>
            <a:pPr>
              <a:defRPr/>
            </a:pPr>
            <a:endParaRPr lang="en-US" altLang="ja-JP" dirty="0">
              <a:latin typeface="Liberation Sans" pitchFamily="34" charset="0"/>
              <a:ea typeface="Liberation Sans" pitchFamily="34" charset="0"/>
              <a:cs typeface="Liberation Sans" pitchFamily="34" charset="0"/>
            </a:endParaRPr>
          </a:p>
        </p:txBody>
      </p:sp>
      <p:sp>
        <p:nvSpPr>
          <p:cNvPr id="4100" name="Rectangle 41"/>
          <p:cNvSpPr>
            <a:spLocks noGrp="1" noChangeArrowheads="1"/>
          </p:cNvSpPr>
          <p:nvPr>
            <p:ph type="title"/>
          </p:nvPr>
        </p:nvSpPr>
        <p:spPr/>
        <p:txBody>
          <a:bodyPr/>
          <a:lstStyle/>
          <a:p>
            <a:r>
              <a:rPr lang="en-US" altLang="ja-JP" smtClean="0">
                <a:latin typeface="Liberation Sans" pitchFamily="34" charset="0"/>
                <a:ea typeface="Liberation Sans" pitchFamily="34" charset="0"/>
                <a:cs typeface="Liberation Sans" pitchFamily="34" charset="0"/>
              </a:rPr>
              <a:t>Index</a:t>
            </a:r>
          </a:p>
        </p:txBody>
      </p:sp>
      <p:sp>
        <p:nvSpPr>
          <p:cNvPr id="4101" name="スライド番号プレースホルダー 6"/>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43B99E9B-964B-4C17-B6F2-A0557FA3B298}" type="slidenum">
              <a:rPr kumimoji="0" lang="de-DE" altLang="ja-JP" smtClean="0">
                <a:solidFill>
                  <a:schemeClr val="tx1"/>
                </a:solidFill>
                <a:latin typeface="Liberation Sans" pitchFamily="34" charset="0"/>
                <a:ea typeface="Liberation Sans" pitchFamily="34" charset="0"/>
                <a:cs typeface="Liberation Sans" pitchFamily="34" charset="0"/>
              </a:rPr>
              <a:pPr/>
              <a:t>1</a:t>
            </a:fld>
            <a:endParaRPr kumimoji="0" lang="de-DE" altLang="ja-JP" smtClean="0">
              <a:solidFill>
                <a:schemeClr val="tx1"/>
              </a:solidFill>
              <a:latin typeface="Liberation Sans" pitchFamily="34" charset="0"/>
              <a:ea typeface="Liberation Sans" pitchFamily="34" charset="0"/>
              <a:cs typeface="Liberation Sans"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a:t>
            </a:r>
            <a:r>
              <a:rPr lang="en-US" altLang="ja-JP" b="1" dirty="0">
                <a:ea typeface="Liberation Sans" pitchFamily="34" charset="0"/>
              </a:rPr>
              <a:t>Btrfs developer</a:t>
            </a:r>
            <a:endParaRPr lang="zh-CN" altLang="en-US" dirty="0"/>
          </a:p>
        </p:txBody>
      </p:sp>
      <p:sp>
        <p:nvSpPr>
          <p:cNvPr id="3" name="内容占位符 2"/>
          <p:cNvSpPr>
            <a:spLocks noGrp="1"/>
          </p:cNvSpPr>
          <p:nvPr>
            <p:ph idx="1"/>
          </p:nvPr>
        </p:nvSpPr>
        <p:spPr/>
        <p:txBody>
          <a:bodyPr/>
          <a:lstStyle/>
          <a:p>
            <a:r>
              <a:rPr lang="en-US" altLang="zh-CN" dirty="0" smtClean="0"/>
              <a:t>Challenges(</a:t>
            </a:r>
            <a:r>
              <a:rPr lang="en-US" altLang="zh-CN" b="1" dirty="0" smtClean="0"/>
              <a:t>Concurrency</a:t>
            </a:r>
            <a:r>
              <a:rPr lang="en-US" altLang="zh-CN" dirty="0" smtClean="0"/>
              <a:t>)</a:t>
            </a:r>
          </a:p>
          <a:p>
            <a:pPr lvl="1"/>
            <a:r>
              <a:rPr lang="en-US" altLang="zh-CN" dirty="0" smtClean="0"/>
              <a:t>Kernel is designed for performance, not education.</a:t>
            </a:r>
          </a:p>
          <a:p>
            <a:pPr lvl="1"/>
            <a:r>
              <a:rPr lang="en-US" altLang="zh-CN" dirty="0" smtClean="0"/>
              <a:t>Concurrency is everywhere, tons of </a:t>
            </a:r>
            <a:r>
              <a:rPr lang="en-US" altLang="zh-CN" b="1" dirty="0" smtClean="0"/>
              <a:t>lock, </a:t>
            </a:r>
            <a:r>
              <a:rPr lang="en-US" altLang="zh-CN" b="1" dirty="0" err="1" smtClean="0"/>
              <a:t>mutex</a:t>
            </a:r>
            <a:r>
              <a:rPr lang="en-US" altLang="zh-CN" b="1" dirty="0" smtClean="0"/>
              <a:t>, </a:t>
            </a:r>
            <a:r>
              <a:rPr lang="en-US" altLang="zh-CN" b="1" dirty="0" err="1" smtClean="0"/>
              <a:t>workqueue</a:t>
            </a:r>
            <a:r>
              <a:rPr lang="en-US" altLang="zh-CN" b="1" dirty="0" smtClean="0"/>
              <a:t>, </a:t>
            </a:r>
            <a:r>
              <a:rPr lang="en-US" altLang="zh-CN" b="1" dirty="0" err="1" smtClean="0"/>
              <a:t>wait_event</a:t>
            </a:r>
            <a:endParaRPr lang="en-US" altLang="zh-CN" b="1" dirty="0" smtClean="0"/>
          </a:p>
          <a:p>
            <a:pPr lvl="1"/>
            <a:r>
              <a:rPr lang="en-US" altLang="zh-CN" b="1" dirty="0" err="1" smtClean="0"/>
              <a:t>Lockdep</a:t>
            </a:r>
            <a:r>
              <a:rPr lang="en-US" altLang="zh-CN" dirty="0" smtClean="0"/>
              <a:t> is the best solution.</a:t>
            </a:r>
          </a:p>
          <a:p>
            <a:pPr lvl="2"/>
            <a:r>
              <a:rPr lang="en-US" altLang="zh-CN" dirty="0" smtClean="0"/>
              <a:t>Need to </a:t>
            </a:r>
            <a:r>
              <a:rPr lang="en-US" altLang="zh-CN" b="1" dirty="0" smtClean="0"/>
              <a:t>enable</a:t>
            </a:r>
            <a:r>
              <a:rPr lang="en-US" altLang="zh-CN" dirty="0" smtClean="0"/>
              <a:t> in kernel </a:t>
            </a:r>
            <a:r>
              <a:rPr lang="en-US" altLang="zh-CN" dirty="0" err="1" smtClean="0"/>
              <a:t>config</a:t>
            </a:r>
            <a:endParaRPr lang="en-US" altLang="zh-CN" dirty="0" smtClean="0"/>
          </a:p>
          <a:p>
            <a:pPr lvl="2"/>
            <a:r>
              <a:rPr lang="en-US" altLang="zh-CN" dirty="0" smtClean="0"/>
              <a:t>It’s </a:t>
            </a:r>
            <a:r>
              <a:rPr lang="en-US" altLang="zh-CN" b="1" dirty="0" smtClean="0"/>
              <a:t>runtime</a:t>
            </a:r>
            <a:r>
              <a:rPr lang="en-US" altLang="zh-CN" dirty="0" smtClean="0"/>
              <a:t> detection, needs tests to trigger it.</a:t>
            </a:r>
          </a:p>
          <a:p>
            <a:pPr lvl="2"/>
            <a:r>
              <a:rPr lang="en-US" altLang="zh-CN" dirty="0" smtClean="0"/>
              <a:t>With quite good output </a:t>
            </a:r>
            <a:r>
              <a:rPr lang="en-US" altLang="zh-CN" b="1" dirty="0" smtClean="0"/>
              <a:t>explaining</a:t>
            </a:r>
            <a:r>
              <a:rPr lang="en-US" altLang="zh-CN" dirty="0" smtClean="0"/>
              <a:t> how it will cause </a:t>
            </a:r>
            <a:r>
              <a:rPr lang="en-US" altLang="zh-CN" b="1" dirty="0" smtClean="0"/>
              <a:t>deadlock</a:t>
            </a:r>
          </a:p>
          <a:p>
            <a:pPr lvl="2"/>
            <a:r>
              <a:rPr lang="en-US" altLang="zh-CN" dirty="0" smtClean="0"/>
              <a:t>But not perfect, only detect spinlock/</a:t>
            </a:r>
            <a:r>
              <a:rPr lang="en-US" altLang="zh-CN" dirty="0" err="1" smtClean="0"/>
              <a:t>rwlock</a:t>
            </a:r>
            <a:r>
              <a:rPr lang="en-US" altLang="zh-CN" dirty="0" smtClean="0"/>
              <a:t>/</a:t>
            </a:r>
            <a:r>
              <a:rPr lang="en-US" altLang="zh-CN" dirty="0" err="1" smtClean="0"/>
              <a:t>mutex</a:t>
            </a:r>
            <a:r>
              <a:rPr lang="en-US" altLang="zh-CN" dirty="0"/>
              <a:t> </a:t>
            </a:r>
            <a:r>
              <a:rPr lang="en-US" altLang="zh-CN" dirty="0" smtClean="0"/>
              <a:t>and so on. </a:t>
            </a:r>
            <a:r>
              <a:rPr lang="en-US" altLang="zh-CN" b="1" dirty="0" smtClean="0"/>
              <a:t>Not support</a:t>
            </a:r>
            <a:r>
              <a:rPr lang="en-US" altLang="zh-CN" dirty="0" smtClean="0"/>
              <a:t> for </a:t>
            </a:r>
            <a:r>
              <a:rPr lang="en-US" altLang="zh-CN" b="1" dirty="0" err="1" smtClean="0"/>
              <a:t>wait_event</a:t>
            </a:r>
            <a:endParaRPr lang="en-US" altLang="zh-CN" b="1" dirty="0" smtClean="0"/>
          </a:p>
          <a:p>
            <a:pPr lvl="1"/>
            <a:r>
              <a:rPr lang="en-US" altLang="zh-CN" dirty="0" smtClean="0"/>
              <a:t>‘echo w &gt; /</a:t>
            </a:r>
            <a:r>
              <a:rPr lang="en-US" altLang="zh-CN" dirty="0" err="1" smtClean="0"/>
              <a:t>proc</a:t>
            </a:r>
            <a:r>
              <a:rPr lang="en-US" altLang="zh-CN" dirty="0" smtClean="0"/>
              <a:t>/</a:t>
            </a:r>
            <a:r>
              <a:rPr lang="en-US" altLang="zh-CN" dirty="0" err="1" smtClean="0"/>
              <a:t>sysrq</a:t>
            </a:r>
            <a:r>
              <a:rPr lang="en-US" altLang="zh-CN" dirty="0" smtClean="0"/>
              <a:t>-trigger’ as </a:t>
            </a:r>
            <a:r>
              <a:rPr lang="en-US" altLang="zh-CN" b="1" dirty="0" smtClean="0"/>
              <a:t>fallback</a:t>
            </a:r>
            <a:r>
              <a:rPr lang="en-US" altLang="zh-CN" dirty="0" smtClean="0"/>
              <a:t> method</a:t>
            </a:r>
          </a:p>
          <a:p>
            <a:pPr lvl="2"/>
            <a:r>
              <a:rPr lang="en-US" altLang="zh-CN" dirty="0" smtClean="0"/>
              <a:t>Just read the </a:t>
            </a:r>
            <a:r>
              <a:rPr lang="en-US" altLang="zh-CN" b="1" dirty="0" smtClean="0"/>
              <a:t>“Funning”</a:t>
            </a:r>
            <a:r>
              <a:rPr lang="en-US" altLang="zh-CN" dirty="0" smtClean="0"/>
              <a:t> code</a:t>
            </a:r>
          </a:p>
          <a:p>
            <a:pPr lvl="2"/>
            <a:endParaRPr lang="en-US" altLang="zh-CN"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19</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1467270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a:t>
            </a:r>
            <a:r>
              <a:rPr lang="en-US" altLang="ja-JP" b="1" dirty="0">
                <a:ea typeface="Liberation Sans" pitchFamily="34" charset="0"/>
              </a:rPr>
              <a:t>Btrfs developer</a:t>
            </a:r>
            <a:endParaRPr lang="zh-CN" altLang="en-US" dirty="0"/>
          </a:p>
        </p:txBody>
      </p:sp>
      <p:sp>
        <p:nvSpPr>
          <p:cNvPr id="3" name="内容占位符 2"/>
          <p:cNvSpPr>
            <a:spLocks noGrp="1"/>
          </p:cNvSpPr>
          <p:nvPr>
            <p:ph idx="1"/>
          </p:nvPr>
        </p:nvSpPr>
        <p:spPr/>
        <p:txBody>
          <a:bodyPr/>
          <a:lstStyle/>
          <a:p>
            <a:r>
              <a:rPr lang="en-US" altLang="zh-CN" dirty="0" smtClean="0"/>
              <a:t>Challenge (Extra </a:t>
            </a:r>
            <a:r>
              <a:rPr lang="en-US" altLang="zh-CN" dirty="0"/>
              <a:t>kernel </a:t>
            </a:r>
            <a:r>
              <a:rPr lang="en-US" altLang="zh-CN" b="1" dirty="0" smtClean="0"/>
              <a:t>facility</a:t>
            </a:r>
            <a:r>
              <a:rPr lang="en-US" altLang="zh-CN" dirty="0" smtClean="0"/>
              <a:t>)</a:t>
            </a:r>
          </a:p>
          <a:p>
            <a:pPr lvl="1"/>
            <a:r>
              <a:rPr lang="en-US" altLang="zh-CN" dirty="0" smtClean="0"/>
              <a:t>The extra kernel facility, especially </a:t>
            </a:r>
            <a:r>
              <a:rPr lang="en-US" altLang="zh-CN" b="1" dirty="0" smtClean="0"/>
              <a:t>VFS</a:t>
            </a:r>
            <a:r>
              <a:rPr lang="en-US" altLang="zh-CN" dirty="0" smtClean="0"/>
              <a:t>(</a:t>
            </a:r>
            <a:r>
              <a:rPr lang="en-US" altLang="zh-CN" dirty="0" err="1" smtClean="0"/>
              <a:t>Virutal</a:t>
            </a:r>
            <a:r>
              <a:rPr lang="en-US" altLang="zh-CN" dirty="0" smtClean="0"/>
              <a:t> File System), is the hardest part.</a:t>
            </a:r>
          </a:p>
          <a:p>
            <a:pPr lvl="1"/>
            <a:r>
              <a:rPr lang="en-US" altLang="zh-CN" b="1" dirty="0" smtClean="0"/>
              <a:t>VFS</a:t>
            </a:r>
            <a:r>
              <a:rPr lang="en-US" altLang="zh-CN" dirty="0" smtClean="0"/>
              <a:t> with its friend </a:t>
            </a:r>
            <a:r>
              <a:rPr lang="en-US" altLang="zh-CN" b="1" dirty="0" smtClean="0"/>
              <a:t>Memory</a:t>
            </a:r>
            <a:r>
              <a:rPr lang="en-US" altLang="zh-CN" dirty="0" smtClean="0"/>
              <a:t> </a:t>
            </a:r>
            <a:r>
              <a:rPr lang="en-US" altLang="zh-CN" b="1" dirty="0" smtClean="0"/>
              <a:t>Management</a:t>
            </a:r>
            <a:r>
              <a:rPr lang="en-US" altLang="zh-CN" dirty="0" smtClean="0"/>
              <a:t> makes things quite hard.</a:t>
            </a:r>
          </a:p>
          <a:p>
            <a:pPr lvl="2"/>
            <a:r>
              <a:rPr lang="en-US" altLang="zh-CN" dirty="0" smtClean="0"/>
              <a:t>Page management</a:t>
            </a:r>
          </a:p>
          <a:p>
            <a:pPr lvl="2"/>
            <a:r>
              <a:rPr lang="en-US" altLang="zh-CN" dirty="0" smtClean="0"/>
              <a:t>Kernel and user-space memory</a:t>
            </a:r>
          </a:p>
          <a:p>
            <a:pPr lvl="2"/>
            <a:r>
              <a:rPr lang="en-US" altLang="zh-CN" b="1" dirty="0" smtClean="0"/>
              <a:t>Page cache</a:t>
            </a:r>
          </a:p>
          <a:p>
            <a:pPr lvl="2"/>
            <a:r>
              <a:rPr lang="en-US" altLang="zh-CN" b="1" dirty="0" smtClean="0"/>
              <a:t>Page status</a:t>
            </a:r>
          </a:p>
          <a:p>
            <a:pPr lvl="2"/>
            <a:r>
              <a:rPr lang="en-US" altLang="zh-CN" b="1" dirty="0" err="1" smtClean="0"/>
              <a:t>Filemap</a:t>
            </a:r>
            <a:endParaRPr lang="en-US" altLang="zh-CN" b="1" dirty="0" smtClean="0"/>
          </a:p>
          <a:p>
            <a:pPr lvl="3"/>
            <a:r>
              <a:rPr lang="en-US" altLang="zh-CN" dirty="0" smtClean="0"/>
              <a:t>So write call just do early check, no real write</a:t>
            </a:r>
          </a:p>
          <a:p>
            <a:pPr lvl="3"/>
            <a:r>
              <a:rPr lang="en-US" altLang="zh-CN" dirty="0" smtClean="0"/>
              <a:t>Written data are all kept by page cache</a:t>
            </a:r>
          </a:p>
          <a:p>
            <a:pPr lvl="3"/>
            <a:r>
              <a:rPr lang="en-US" altLang="zh-CN" dirty="0" smtClean="0"/>
              <a:t>When dirty page hits a threshold or manually sync, they will be written back</a:t>
            </a:r>
          </a:p>
          <a:p>
            <a:pPr lvl="2"/>
            <a:r>
              <a:rPr lang="en-US" altLang="zh-CN" dirty="0" smtClean="0"/>
              <a:t>…</a:t>
            </a:r>
          </a:p>
          <a:p>
            <a:pPr lvl="1"/>
            <a:r>
              <a:rPr lang="en-US" altLang="zh-CN" dirty="0" smtClean="0"/>
              <a:t>Solution?</a:t>
            </a:r>
          </a:p>
          <a:p>
            <a:pPr lvl="2"/>
            <a:r>
              <a:rPr lang="en-US" altLang="zh-CN" dirty="0" smtClean="0"/>
              <a:t>Read the </a:t>
            </a:r>
            <a:r>
              <a:rPr lang="en-US" altLang="zh-CN" b="1" dirty="0" smtClean="0"/>
              <a:t>“Funning”</a:t>
            </a:r>
            <a:r>
              <a:rPr lang="en-US" altLang="zh-CN" dirty="0" smtClean="0"/>
              <a:t> Code, </a:t>
            </a:r>
            <a:r>
              <a:rPr lang="en-US" altLang="zh-CN" b="1" dirty="0" smtClean="0"/>
              <a:t>Again and again</a:t>
            </a:r>
          </a:p>
          <a:p>
            <a:pPr lvl="2"/>
            <a:endParaRPr lang="en-US" altLang="zh-CN" dirty="0" smtClean="0"/>
          </a:p>
          <a:p>
            <a:pPr lvl="2"/>
            <a:endParaRPr lang="en-US" altLang="zh-CN" b="1" dirty="0" smtClean="0"/>
          </a:p>
          <a:p>
            <a:pPr lvl="2"/>
            <a:endParaRPr lang="en-US" altLang="zh-CN" dirty="0" smtClean="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20</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863291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ja-JP" smtClean="0"/>
              <a:t>Developments Statistics</a:t>
            </a:r>
            <a:endParaRPr lang="zh-CN" altLang="en-US" smtClean="0"/>
          </a:p>
        </p:txBody>
      </p:sp>
      <p:sp>
        <p:nvSpPr>
          <p:cNvPr id="32771" name="内容占位符 2"/>
          <p:cNvSpPr>
            <a:spLocks noGrp="1"/>
          </p:cNvSpPr>
          <p:nvPr>
            <p:ph idx="1"/>
          </p:nvPr>
        </p:nvSpPr>
        <p:spPr/>
        <p:txBody>
          <a:bodyPr/>
          <a:lstStyle/>
          <a:p>
            <a:r>
              <a:rPr lang="en-US" altLang="zh-CN" dirty="0" err="1" smtClean="0"/>
              <a:t>Btrfs</a:t>
            </a:r>
            <a:r>
              <a:rPr lang="en-US" altLang="zh-CN" dirty="0" smtClean="0"/>
              <a:t> Kernel </a:t>
            </a:r>
            <a:r>
              <a:rPr lang="en-US" altLang="zh-CN" dirty="0" smtClean="0"/>
              <a:t>Contribution from Fujitsu</a:t>
            </a:r>
            <a:endParaRPr lang="zh-CN" altLang="en-US" dirty="0" smtClean="0"/>
          </a:p>
        </p:txBody>
      </p:sp>
      <p:sp>
        <p:nvSpPr>
          <p:cNvPr id="32772" name="灯片编号占位符 3"/>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8E1A637A-3985-4068-AE43-8BFAAABE7C85}" type="slidenum">
              <a:rPr kumimoji="0" lang="de-DE" altLang="ja-JP" smtClean="0">
                <a:solidFill>
                  <a:schemeClr val="tx1"/>
                </a:solidFill>
                <a:latin typeface="Aerial" pitchFamily="34" charset="0"/>
              </a:rPr>
              <a:pPr/>
              <a:t>21</a:t>
            </a:fld>
            <a:endParaRPr kumimoji="0" lang="de-DE" altLang="ja-JP" smtClean="0">
              <a:solidFill>
                <a:schemeClr val="tx1"/>
              </a:solidFill>
              <a:latin typeface="Aerial" pitchFamily="34" charset="0"/>
            </a:endParaRPr>
          </a:p>
        </p:txBody>
      </p:sp>
      <p:sp>
        <p:nvSpPr>
          <p:cNvPr id="32773" name="页脚占位符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Aerial" pitchFamily="34" charset="0"/>
              </a:rPr>
              <a:t>Copyright 2015 FUJITSU LIMITED</a:t>
            </a:r>
          </a:p>
        </p:txBody>
      </p:sp>
      <p:graphicFrame>
        <p:nvGraphicFramePr>
          <p:cNvPr id="32777" name="图表 6"/>
          <p:cNvGraphicFramePr>
            <a:graphicFrameLocks/>
          </p:cNvGraphicFramePr>
          <p:nvPr>
            <p:extLst>
              <p:ext uri="{D42A27DB-BD31-4B8C-83A1-F6EECF244321}">
                <p14:modId xmlns:p14="http://schemas.microsoft.com/office/powerpoint/2010/main" val="3787762999"/>
              </p:ext>
            </p:extLst>
          </p:nvPr>
        </p:nvGraphicFramePr>
        <p:xfrm>
          <a:off x="417513" y="1268760"/>
          <a:ext cx="2717800" cy="1989138"/>
        </p:xfrm>
        <a:graphic>
          <a:graphicData uri="http://schemas.openxmlformats.org/presentationml/2006/ole">
            <mc:AlternateContent xmlns:mc="http://schemas.openxmlformats.org/markup-compatibility/2006">
              <mc:Choice xmlns:v="urn:schemas-microsoft-com:vml" Requires="v">
                <p:oleObj spid="_x0000_s35154" r:id="rId3" imgW="2719052" imgH="1993565" progId="Excel.Chart.8">
                  <p:embed/>
                </p:oleObj>
              </mc:Choice>
              <mc:Fallback>
                <p:oleObj r:id="rId3" imgW="2719052" imgH="1993565" progId="Excel.Chart.8">
                  <p:embed/>
                  <p:pic>
                    <p:nvPicPr>
                      <p:cNvPr id="0" name="图表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268760"/>
                        <a:ext cx="2717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8" name="图表 6"/>
          <p:cNvGraphicFramePr>
            <a:graphicFrameLocks/>
          </p:cNvGraphicFramePr>
          <p:nvPr>
            <p:extLst>
              <p:ext uri="{D42A27DB-BD31-4B8C-83A1-F6EECF244321}">
                <p14:modId xmlns:p14="http://schemas.microsoft.com/office/powerpoint/2010/main" val="1723578741"/>
              </p:ext>
            </p:extLst>
          </p:nvPr>
        </p:nvGraphicFramePr>
        <p:xfrm>
          <a:off x="3170238" y="1268760"/>
          <a:ext cx="2717800" cy="1989138"/>
        </p:xfrm>
        <a:graphic>
          <a:graphicData uri="http://schemas.openxmlformats.org/presentationml/2006/ole">
            <mc:AlternateContent xmlns:mc="http://schemas.openxmlformats.org/markup-compatibility/2006">
              <mc:Choice xmlns:v="urn:schemas-microsoft-com:vml" Requires="v">
                <p:oleObj spid="_x0000_s35155" r:id="rId5" imgW="2719052" imgH="1993565" progId="Excel.Chart.8">
                  <p:embed/>
                </p:oleObj>
              </mc:Choice>
              <mc:Fallback>
                <p:oleObj r:id="rId5" imgW="2719052" imgH="1993565" progId="Excel.Chart.8">
                  <p:embed/>
                  <p:pic>
                    <p:nvPicPr>
                      <p:cNvPr id="0" name="图表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238" y="1268760"/>
                        <a:ext cx="2717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9" name="图表 6"/>
          <p:cNvGraphicFramePr>
            <a:graphicFrameLocks/>
          </p:cNvGraphicFramePr>
          <p:nvPr>
            <p:extLst>
              <p:ext uri="{D42A27DB-BD31-4B8C-83A1-F6EECF244321}">
                <p14:modId xmlns:p14="http://schemas.microsoft.com/office/powerpoint/2010/main" val="1993260736"/>
              </p:ext>
            </p:extLst>
          </p:nvPr>
        </p:nvGraphicFramePr>
        <p:xfrm>
          <a:off x="5924550" y="1268760"/>
          <a:ext cx="2717800" cy="1989138"/>
        </p:xfrm>
        <a:graphic>
          <a:graphicData uri="http://schemas.openxmlformats.org/presentationml/2006/ole">
            <mc:AlternateContent xmlns:mc="http://schemas.openxmlformats.org/markup-compatibility/2006">
              <mc:Choice xmlns:v="urn:schemas-microsoft-com:vml" Requires="v">
                <p:oleObj spid="_x0000_s35156" name="工作表" r:id="rId7" imgW="2719052" imgH="1993565" progId="Excel.Sheet.8">
                  <p:embed/>
                </p:oleObj>
              </mc:Choice>
              <mc:Fallback>
                <p:oleObj name="工作表" r:id="rId7" imgW="2719052" imgH="1993565" progId="Excel.Sheet.8">
                  <p:embed/>
                  <p:pic>
                    <p:nvPicPr>
                      <p:cNvPr id="0" name="图表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4550" y="1268760"/>
                        <a:ext cx="2717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1"/>
          <p:cNvGraphicFramePr>
            <a:graphicFrameLocks/>
          </p:cNvGraphicFramePr>
          <p:nvPr>
            <p:extLst>
              <p:ext uri="{D42A27DB-BD31-4B8C-83A1-F6EECF244321}">
                <p14:modId xmlns:p14="http://schemas.microsoft.com/office/powerpoint/2010/main" val="829285190"/>
              </p:ext>
            </p:extLst>
          </p:nvPr>
        </p:nvGraphicFramePr>
        <p:xfrm>
          <a:off x="519113" y="4010943"/>
          <a:ext cx="2616200" cy="1887537"/>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对象 1"/>
          <p:cNvGraphicFramePr>
            <a:graphicFrameLocks/>
          </p:cNvGraphicFramePr>
          <p:nvPr>
            <p:extLst>
              <p:ext uri="{D42A27DB-BD31-4B8C-83A1-F6EECF244321}">
                <p14:modId xmlns:p14="http://schemas.microsoft.com/office/powerpoint/2010/main" val="1503416076"/>
              </p:ext>
            </p:extLst>
          </p:nvPr>
        </p:nvGraphicFramePr>
        <p:xfrm>
          <a:off x="3221038" y="4010943"/>
          <a:ext cx="2616200" cy="188753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5" name="对象 1"/>
          <p:cNvGraphicFramePr>
            <a:graphicFrameLocks/>
          </p:cNvGraphicFramePr>
          <p:nvPr>
            <p:extLst>
              <p:ext uri="{D42A27DB-BD31-4B8C-83A1-F6EECF244321}">
                <p14:modId xmlns:p14="http://schemas.microsoft.com/office/powerpoint/2010/main" val="4019384609"/>
              </p:ext>
            </p:extLst>
          </p:nvPr>
        </p:nvGraphicFramePr>
        <p:xfrm>
          <a:off x="5924550" y="4010943"/>
          <a:ext cx="2616200" cy="1887537"/>
        </p:xfrm>
        <a:graphic>
          <a:graphicData uri="http://schemas.openxmlformats.org/drawingml/2006/chart">
            <c:chart xmlns:c="http://schemas.openxmlformats.org/drawingml/2006/chart" xmlns:r="http://schemas.openxmlformats.org/officeDocument/2006/relationships" r:id="rId11"/>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ja-JP" smtClean="0"/>
              <a:t>Developments Statistics</a:t>
            </a:r>
            <a:endParaRPr lang="zh-CN" altLang="en-US" smtClean="0"/>
          </a:p>
        </p:txBody>
      </p:sp>
      <p:sp>
        <p:nvSpPr>
          <p:cNvPr id="33795" name="内容占位符 2"/>
          <p:cNvSpPr>
            <a:spLocks noGrp="1"/>
          </p:cNvSpPr>
          <p:nvPr>
            <p:ph idx="1"/>
          </p:nvPr>
        </p:nvSpPr>
        <p:spPr/>
        <p:txBody>
          <a:bodyPr/>
          <a:lstStyle/>
          <a:p>
            <a:r>
              <a:rPr lang="en-US" altLang="zh-CN" dirty="0" smtClean="0"/>
              <a:t>Btrfs-</a:t>
            </a:r>
            <a:r>
              <a:rPr lang="en-US" altLang="zh-CN" dirty="0" err="1" smtClean="0"/>
              <a:t>progs</a:t>
            </a:r>
            <a:r>
              <a:rPr lang="en-US" altLang="zh-CN" dirty="0" smtClean="0"/>
              <a:t> Contribution from Fujitsu</a:t>
            </a:r>
            <a:endParaRPr lang="zh-CN" altLang="en-US" dirty="0" smtClean="0"/>
          </a:p>
        </p:txBody>
      </p:sp>
      <p:sp>
        <p:nvSpPr>
          <p:cNvPr id="33796" name="灯片编号占位符 3"/>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A567555F-1375-491C-B25D-91196A7E124E}" type="slidenum">
              <a:rPr kumimoji="0" lang="de-DE" altLang="ja-JP" smtClean="0">
                <a:solidFill>
                  <a:schemeClr val="tx1"/>
                </a:solidFill>
                <a:latin typeface="Aerial" pitchFamily="34" charset="0"/>
              </a:rPr>
              <a:pPr/>
              <a:t>22</a:t>
            </a:fld>
            <a:endParaRPr kumimoji="0" lang="de-DE" altLang="ja-JP" smtClean="0">
              <a:solidFill>
                <a:schemeClr val="tx1"/>
              </a:solidFill>
              <a:latin typeface="Aerial" pitchFamily="34" charset="0"/>
            </a:endParaRPr>
          </a:p>
        </p:txBody>
      </p:sp>
      <p:sp>
        <p:nvSpPr>
          <p:cNvPr id="33797" name="页脚占位符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Aerial" pitchFamily="34" charset="0"/>
              </a:rPr>
              <a:t>Copyright 2015 FUJITSU LIMITED</a:t>
            </a:r>
          </a:p>
        </p:txBody>
      </p:sp>
      <p:graphicFrame>
        <p:nvGraphicFramePr>
          <p:cNvPr id="33801" name="图表 6"/>
          <p:cNvGraphicFramePr>
            <a:graphicFrameLocks/>
          </p:cNvGraphicFramePr>
          <p:nvPr>
            <p:extLst>
              <p:ext uri="{D42A27DB-BD31-4B8C-83A1-F6EECF244321}">
                <p14:modId xmlns:p14="http://schemas.microsoft.com/office/powerpoint/2010/main" val="4178092338"/>
              </p:ext>
            </p:extLst>
          </p:nvPr>
        </p:nvGraphicFramePr>
        <p:xfrm>
          <a:off x="417513" y="1412776"/>
          <a:ext cx="2717800" cy="1989138"/>
        </p:xfrm>
        <a:graphic>
          <a:graphicData uri="http://schemas.openxmlformats.org/presentationml/2006/ole">
            <mc:AlternateContent xmlns:mc="http://schemas.openxmlformats.org/markup-compatibility/2006">
              <mc:Choice xmlns:v="urn:schemas-microsoft-com:vml" Requires="v">
                <p:oleObj spid="_x0000_s36190" r:id="rId3" imgW="2719052" imgH="1993565" progId="Excel.Chart.8">
                  <p:embed/>
                </p:oleObj>
              </mc:Choice>
              <mc:Fallback>
                <p:oleObj r:id="rId3" imgW="2719052" imgH="1993565" progId="Excel.Chart.8">
                  <p:embed/>
                  <p:pic>
                    <p:nvPicPr>
                      <p:cNvPr id="0" name="图表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1412776"/>
                        <a:ext cx="2717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图表 6"/>
          <p:cNvGraphicFramePr>
            <a:graphicFrameLocks/>
          </p:cNvGraphicFramePr>
          <p:nvPr>
            <p:extLst>
              <p:ext uri="{D42A27DB-BD31-4B8C-83A1-F6EECF244321}">
                <p14:modId xmlns:p14="http://schemas.microsoft.com/office/powerpoint/2010/main" val="2977775690"/>
              </p:ext>
            </p:extLst>
          </p:nvPr>
        </p:nvGraphicFramePr>
        <p:xfrm>
          <a:off x="3170238" y="1412776"/>
          <a:ext cx="2717800" cy="1989138"/>
        </p:xfrm>
        <a:graphic>
          <a:graphicData uri="http://schemas.openxmlformats.org/presentationml/2006/ole">
            <mc:AlternateContent xmlns:mc="http://schemas.openxmlformats.org/markup-compatibility/2006">
              <mc:Choice xmlns:v="urn:schemas-microsoft-com:vml" Requires="v">
                <p:oleObj spid="_x0000_s36191" r:id="rId5" imgW="2719052" imgH="1993565" progId="Excel.Chart.8">
                  <p:embed/>
                </p:oleObj>
              </mc:Choice>
              <mc:Fallback>
                <p:oleObj r:id="rId5" imgW="2719052" imgH="1993565" progId="Excel.Chart.8">
                  <p:embed/>
                  <p:pic>
                    <p:nvPicPr>
                      <p:cNvPr id="0" name="图表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238" y="1412776"/>
                        <a:ext cx="2717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3" name="图表 6"/>
          <p:cNvGraphicFramePr>
            <a:graphicFrameLocks/>
          </p:cNvGraphicFramePr>
          <p:nvPr>
            <p:extLst>
              <p:ext uri="{D42A27DB-BD31-4B8C-83A1-F6EECF244321}">
                <p14:modId xmlns:p14="http://schemas.microsoft.com/office/powerpoint/2010/main" val="2260126222"/>
              </p:ext>
            </p:extLst>
          </p:nvPr>
        </p:nvGraphicFramePr>
        <p:xfrm>
          <a:off x="5924550" y="1412776"/>
          <a:ext cx="2717800" cy="1989138"/>
        </p:xfrm>
        <a:graphic>
          <a:graphicData uri="http://schemas.openxmlformats.org/presentationml/2006/ole">
            <mc:AlternateContent xmlns:mc="http://schemas.openxmlformats.org/markup-compatibility/2006">
              <mc:Choice xmlns:v="urn:schemas-microsoft-com:vml" Requires="v">
                <p:oleObj spid="_x0000_s36192" r:id="rId7" imgW="2719052" imgH="1993565" progId="Excel.Chart.8">
                  <p:embed/>
                </p:oleObj>
              </mc:Choice>
              <mc:Fallback>
                <p:oleObj r:id="rId7" imgW="2719052" imgH="1993565" progId="Excel.Chart.8">
                  <p:embed/>
                  <p:pic>
                    <p:nvPicPr>
                      <p:cNvPr id="0" name="图表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4550" y="1412776"/>
                        <a:ext cx="2717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1"/>
          <p:cNvGraphicFramePr>
            <a:graphicFrameLocks/>
          </p:cNvGraphicFramePr>
          <p:nvPr>
            <p:extLst>
              <p:ext uri="{D42A27DB-BD31-4B8C-83A1-F6EECF244321}">
                <p14:modId xmlns:p14="http://schemas.microsoft.com/office/powerpoint/2010/main" val="3050080232"/>
              </p:ext>
            </p:extLst>
          </p:nvPr>
        </p:nvGraphicFramePr>
        <p:xfrm>
          <a:off x="1688976" y="3983856"/>
          <a:ext cx="2616200" cy="18875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 name="对象 2"/>
          <p:cNvGraphicFramePr>
            <a:graphicFrameLocks/>
          </p:cNvGraphicFramePr>
          <p:nvPr>
            <p:extLst>
              <p:ext uri="{D42A27DB-BD31-4B8C-83A1-F6EECF244321}">
                <p14:modId xmlns:p14="http://schemas.microsoft.com/office/powerpoint/2010/main" val="1598295638"/>
              </p:ext>
            </p:extLst>
          </p:nvPr>
        </p:nvGraphicFramePr>
        <p:xfrm>
          <a:off x="5145360" y="3983856"/>
          <a:ext cx="2616200" cy="1887537"/>
        </p:xfrm>
        <a:graphic>
          <a:graphicData uri="http://schemas.openxmlformats.org/drawingml/2006/chart">
            <c:chart xmlns:c="http://schemas.openxmlformats.org/drawingml/2006/chart" xmlns:r="http://schemas.openxmlformats.org/officeDocument/2006/relationships" r:id="rId10"/>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フッター プレースホルダー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Aerial" pitchFamily="34" charset="0"/>
              </a:rPr>
              <a:t>Copyright 2015 FUJITSU LIMITED</a:t>
            </a:r>
          </a:p>
        </p:txBody>
      </p:sp>
      <p:sp>
        <p:nvSpPr>
          <p:cNvPr id="386080" name="Rectangle 32"/>
          <p:cNvSpPr>
            <a:spLocks noGrp="1" noChangeArrowheads="1"/>
          </p:cNvSpPr>
          <p:nvPr>
            <p:ph type="body" idx="1"/>
          </p:nvPr>
        </p:nvSpPr>
        <p:spPr/>
        <p:txBody>
          <a:bodyPr/>
          <a:lstStyle/>
          <a:p>
            <a:pPr>
              <a:defRPr/>
            </a:pPr>
            <a:r>
              <a:rPr lang="en-US" altLang="ja-JP" sz="2800" dirty="0" smtClean="0">
                <a:cs typeface="+mn-cs"/>
              </a:rPr>
              <a:t>Future Plans</a:t>
            </a:r>
          </a:p>
          <a:p>
            <a:pPr lvl="1">
              <a:defRPr/>
            </a:pPr>
            <a:r>
              <a:rPr lang="en-US" altLang="zh-CN" dirty="0" smtClean="0">
                <a:cs typeface="+mn-cs"/>
              </a:rPr>
              <a:t>Quota Reserve space framework rework</a:t>
            </a:r>
          </a:p>
          <a:p>
            <a:pPr lvl="1">
              <a:defRPr/>
            </a:pPr>
            <a:r>
              <a:rPr lang="en-US" altLang="zh-CN" dirty="0" err="1" smtClean="0">
                <a:cs typeface="+mn-cs"/>
              </a:rPr>
              <a:t>Inband</a:t>
            </a:r>
            <a:r>
              <a:rPr lang="en-US" altLang="zh-CN" dirty="0" smtClean="0">
                <a:cs typeface="+mn-cs"/>
              </a:rPr>
              <a:t> de-duplication</a:t>
            </a:r>
          </a:p>
          <a:p>
            <a:pPr lvl="1">
              <a:defRPr/>
            </a:pPr>
            <a:r>
              <a:rPr lang="en-US" altLang="ja-JP" dirty="0" err="1" smtClean="0">
                <a:cs typeface="+mn-cs"/>
              </a:rPr>
              <a:t>Btrfs</a:t>
            </a:r>
            <a:r>
              <a:rPr lang="en-US" altLang="ja-JP" dirty="0" smtClean="0">
                <a:cs typeface="+mn-cs"/>
              </a:rPr>
              <a:t>-convert rework</a:t>
            </a:r>
          </a:p>
          <a:p>
            <a:pPr lvl="1">
              <a:defRPr/>
            </a:pPr>
            <a:r>
              <a:rPr lang="en-US" altLang="ja-JP" dirty="0" smtClean="0">
                <a:cs typeface="+mn-cs"/>
              </a:rPr>
              <a:t>RAID5/6 </a:t>
            </a:r>
            <a:r>
              <a:rPr lang="en-US" altLang="ja-JP" dirty="0" err="1" smtClean="0">
                <a:cs typeface="+mn-cs"/>
              </a:rPr>
              <a:t>readahead</a:t>
            </a:r>
            <a:endParaRPr lang="en-US" altLang="ja-JP" dirty="0" smtClean="0">
              <a:cs typeface="+mn-cs"/>
            </a:endParaRPr>
          </a:p>
          <a:p>
            <a:pPr>
              <a:defRPr/>
            </a:pPr>
            <a:endParaRPr lang="en-US" altLang="ja-JP" sz="2800" dirty="0" smtClean="0">
              <a:cs typeface="+mn-cs"/>
            </a:endParaRPr>
          </a:p>
          <a:p>
            <a:pPr marL="0" indent="0">
              <a:buFont typeface="Wingdings" pitchFamily="2" charset="2"/>
              <a:buNone/>
              <a:defRPr/>
            </a:pPr>
            <a:endParaRPr lang="en-US" altLang="ja-JP" sz="2800" dirty="0" smtClean="0">
              <a:cs typeface="+mn-cs"/>
            </a:endParaRPr>
          </a:p>
          <a:p>
            <a:pPr>
              <a:defRPr/>
            </a:pPr>
            <a:endParaRPr lang="en-US" altLang="ja-JP" sz="2800" dirty="0" smtClean="0">
              <a:cs typeface="+mn-cs"/>
            </a:endParaRPr>
          </a:p>
          <a:p>
            <a:pPr marL="504826" lvl="2" indent="-290513">
              <a:buClr>
                <a:srgbClr val="A30B1A"/>
              </a:buClr>
              <a:defRPr/>
            </a:pPr>
            <a:endParaRPr lang="en-US" altLang="ja-JP" sz="2600" dirty="0">
              <a:cs typeface="+mn-cs"/>
            </a:endParaRPr>
          </a:p>
          <a:p>
            <a:pPr>
              <a:defRPr/>
            </a:pPr>
            <a:endParaRPr lang="en-US" altLang="ja-JP" dirty="0" smtClean="0">
              <a:cs typeface="+mn-cs"/>
            </a:endParaRPr>
          </a:p>
          <a:p>
            <a:pPr marL="0" indent="0">
              <a:buFont typeface="Wingdings" pitchFamily="2" charset="2"/>
              <a:buNone/>
              <a:defRPr/>
            </a:pPr>
            <a:endParaRPr lang="ja-JP" altLang="ja-JP" sz="2800" dirty="0">
              <a:cs typeface="+mn-cs"/>
            </a:endParaRPr>
          </a:p>
          <a:p>
            <a:pPr>
              <a:defRPr/>
            </a:pPr>
            <a:endParaRPr lang="en-US" altLang="ja-JP" dirty="0">
              <a:cs typeface="+mn-cs"/>
            </a:endParaRPr>
          </a:p>
        </p:txBody>
      </p:sp>
      <p:sp>
        <p:nvSpPr>
          <p:cNvPr id="4100" name="Rectangle 41"/>
          <p:cNvSpPr>
            <a:spLocks noGrp="1" noChangeArrowheads="1"/>
          </p:cNvSpPr>
          <p:nvPr>
            <p:ph type="title"/>
          </p:nvPr>
        </p:nvSpPr>
        <p:spPr/>
        <p:txBody>
          <a:bodyPr/>
          <a:lstStyle/>
          <a:p>
            <a:r>
              <a:rPr lang="en-US" altLang="ja-JP" smtClean="0"/>
              <a:t>Index</a:t>
            </a:r>
          </a:p>
        </p:txBody>
      </p:sp>
      <p:sp>
        <p:nvSpPr>
          <p:cNvPr id="4101" name="スライド番号プレースホルダー 6"/>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43B99E9B-964B-4C17-B6F2-A0557FA3B298}" type="slidenum">
              <a:rPr kumimoji="0" lang="de-DE" altLang="ja-JP" smtClean="0">
                <a:solidFill>
                  <a:schemeClr val="tx1"/>
                </a:solidFill>
                <a:latin typeface="Aerial" pitchFamily="34" charset="0"/>
              </a:rPr>
              <a:pPr/>
              <a:t>23</a:t>
            </a:fld>
            <a:endParaRPr kumimoji="0" lang="de-DE" altLang="ja-JP" smtClean="0">
              <a:solidFill>
                <a:schemeClr val="tx1"/>
              </a:solidFill>
              <a:latin typeface="Aerial" pitchFamily="34" charset="0"/>
            </a:endParaRPr>
          </a:p>
        </p:txBody>
      </p:sp>
    </p:spTree>
    <p:extLst>
      <p:ext uri="{BB962C8B-B14F-4D97-AF65-F5344CB8AC3E}">
        <p14:creationId xmlns:p14="http://schemas.microsoft.com/office/powerpoint/2010/main" val="3533575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ja-JP" dirty="0" smtClean="0"/>
              <a:t>Future Plans</a:t>
            </a:r>
            <a:endParaRPr lang="zh-CN" altLang="en-US" dirty="0" smtClean="0"/>
          </a:p>
        </p:txBody>
      </p:sp>
      <p:sp>
        <p:nvSpPr>
          <p:cNvPr id="35843" name="内容占位符 2"/>
          <p:cNvSpPr>
            <a:spLocks noGrp="1"/>
          </p:cNvSpPr>
          <p:nvPr>
            <p:ph idx="1"/>
          </p:nvPr>
        </p:nvSpPr>
        <p:spPr/>
        <p:txBody>
          <a:bodyPr/>
          <a:lstStyle/>
          <a:p>
            <a:r>
              <a:rPr lang="en-US" altLang="zh-CN" dirty="0" smtClean="0"/>
              <a:t>Quota reserve space framework rework(Submitted)</a:t>
            </a:r>
          </a:p>
          <a:p>
            <a:pPr lvl="1"/>
            <a:r>
              <a:rPr lang="en-US" altLang="zh-CN" dirty="0" smtClean="0"/>
              <a:t>Accurate quota reserve space for write</a:t>
            </a:r>
          </a:p>
          <a:p>
            <a:pPr lvl="1"/>
            <a:r>
              <a:rPr lang="en-US" altLang="zh-CN" dirty="0" smtClean="0"/>
              <a:t>Avoid reserve same space for several times</a:t>
            </a:r>
          </a:p>
          <a:p>
            <a:pPr lvl="1"/>
            <a:r>
              <a:rPr lang="en-US" altLang="zh-CN" dirty="0" smtClean="0"/>
              <a:t>Use a </a:t>
            </a:r>
            <a:r>
              <a:rPr lang="en-US" altLang="zh-CN" dirty="0" err="1" smtClean="0"/>
              <a:t>rb</a:t>
            </a:r>
            <a:r>
              <a:rPr lang="en-US" altLang="zh-CN" dirty="0" smtClean="0"/>
              <a:t>-tree </a:t>
            </a:r>
            <a:r>
              <a:rPr lang="en-US" altLang="zh-CN" dirty="0" err="1" smtClean="0"/>
              <a:t>tree</a:t>
            </a:r>
            <a:r>
              <a:rPr lang="en-US" altLang="zh-CN" dirty="0" smtClean="0"/>
              <a:t> to record which data range is already reserved</a:t>
            </a:r>
          </a:p>
          <a:p>
            <a:pPr lvl="1"/>
            <a:r>
              <a:rPr lang="en-US" altLang="zh-CN" dirty="0" smtClean="0"/>
              <a:t>Submitted too late and </a:t>
            </a:r>
            <a:r>
              <a:rPr lang="en-US" altLang="zh-CN" dirty="0" err="1" smtClean="0"/>
              <a:t>patchset</a:t>
            </a:r>
            <a:r>
              <a:rPr lang="en-US" altLang="zh-CN" dirty="0" smtClean="0"/>
              <a:t> too big, will be delayed to 4.4.</a:t>
            </a:r>
          </a:p>
          <a:p>
            <a:pPr lvl="1"/>
            <a:endParaRPr lang="en-US" altLang="zh-CN" dirty="0" smtClean="0"/>
          </a:p>
          <a:p>
            <a:r>
              <a:rPr lang="en-US" altLang="zh-CN" dirty="0" err="1" smtClean="0"/>
              <a:t>Inband</a:t>
            </a:r>
            <a:r>
              <a:rPr lang="en-US" altLang="zh-CN" dirty="0" smtClean="0"/>
              <a:t> de-duplication(RFC submitted)</a:t>
            </a:r>
          </a:p>
          <a:p>
            <a:pPr lvl="1"/>
            <a:r>
              <a:rPr lang="en-US" altLang="zh-CN" dirty="0" smtClean="0"/>
              <a:t>In memory extent&lt;-&gt;hash tree</a:t>
            </a:r>
          </a:p>
          <a:p>
            <a:pPr lvl="1"/>
            <a:r>
              <a:rPr lang="en-US" altLang="zh-CN" dirty="0" smtClean="0"/>
              <a:t>Controllable overhead and memory usage</a:t>
            </a:r>
          </a:p>
          <a:p>
            <a:pPr lvl="1"/>
            <a:r>
              <a:rPr lang="en-US" altLang="zh-CN" dirty="0" smtClean="0"/>
              <a:t>On-disk extent&lt;-&gt; hash tree planned (Thanks </a:t>
            </a:r>
            <a:r>
              <a:rPr lang="en-US" altLang="zh-CN" b="1" dirty="0" smtClean="0"/>
              <a:t>Liu Bo</a:t>
            </a:r>
            <a:r>
              <a:rPr lang="en-US" altLang="zh-CN" dirty="0" smtClean="0"/>
              <a:t>)</a:t>
            </a:r>
          </a:p>
          <a:p>
            <a:pPr>
              <a:buFont typeface="Wingdings" pitchFamily="2" charset="2"/>
              <a:buNone/>
            </a:pPr>
            <a:endParaRPr lang="en-US" altLang="zh-CN" dirty="0" smtClean="0"/>
          </a:p>
        </p:txBody>
      </p:sp>
      <p:sp>
        <p:nvSpPr>
          <p:cNvPr id="35844" name="灯片编号占位符 3"/>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79364DB1-6193-42EF-AB0E-806C1DFC3AD5}" type="slidenum">
              <a:rPr kumimoji="0" lang="de-DE" altLang="ja-JP" smtClean="0">
                <a:solidFill>
                  <a:schemeClr val="tx1"/>
                </a:solidFill>
                <a:latin typeface="Aerial" pitchFamily="34" charset="0"/>
              </a:rPr>
              <a:pPr/>
              <a:t>24</a:t>
            </a:fld>
            <a:endParaRPr kumimoji="0" lang="de-DE" altLang="ja-JP" smtClean="0">
              <a:solidFill>
                <a:schemeClr val="tx1"/>
              </a:solidFill>
              <a:latin typeface="Aerial" pitchFamily="34" charset="0"/>
            </a:endParaRPr>
          </a:p>
        </p:txBody>
      </p:sp>
      <p:sp>
        <p:nvSpPr>
          <p:cNvPr id="35845" name="页脚占位符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Aerial" pitchFamily="34" charset="0"/>
              </a:rPr>
              <a:t>Copyright 2015 FUJITSU LIMITED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a:t>Future Plans</a:t>
            </a:r>
            <a:endParaRPr lang="zh-CN" altLang="en-US" dirty="0"/>
          </a:p>
        </p:txBody>
      </p:sp>
      <p:sp>
        <p:nvSpPr>
          <p:cNvPr id="3" name="内容占位符 2"/>
          <p:cNvSpPr>
            <a:spLocks noGrp="1"/>
          </p:cNvSpPr>
          <p:nvPr>
            <p:ph idx="1"/>
          </p:nvPr>
        </p:nvSpPr>
        <p:spPr/>
        <p:txBody>
          <a:bodyPr/>
          <a:lstStyle/>
          <a:p>
            <a:r>
              <a:rPr lang="en-US" altLang="zh-CN" dirty="0" err="1" smtClean="0"/>
              <a:t>Btrfs</a:t>
            </a:r>
            <a:r>
              <a:rPr lang="en-US" altLang="zh-CN" dirty="0" smtClean="0"/>
              <a:t>-convert rework(WIP)</a:t>
            </a:r>
          </a:p>
          <a:p>
            <a:pPr lvl="1"/>
            <a:r>
              <a:rPr lang="en-US" altLang="zh-CN" dirty="0" err="1" smtClean="0"/>
              <a:t>Btrfs</a:t>
            </a:r>
            <a:r>
              <a:rPr lang="en-US" altLang="zh-CN" dirty="0" smtClean="0"/>
              <a:t>-convert bugs already located</a:t>
            </a:r>
          </a:p>
          <a:p>
            <a:pPr lvl="1"/>
            <a:r>
              <a:rPr lang="en-US" altLang="zh-CN" dirty="0" smtClean="0"/>
              <a:t>Support separate chunks profile after convert</a:t>
            </a:r>
          </a:p>
          <a:p>
            <a:pPr lvl="1"/>
            <a:endParaRPr lang="en-US" altLang="zh-CN" dirty="0"/>
          </a:p>
          <a:p>
            <a:pPr marL="290513" lvl="1" indent="-290513">
              <a:buClr>
                <a:srgbClr val="A30B1A"/>
              </a:buClr>
            </a:pPr>
            <a:r>
              <a:rPr lang="en-US" altLang="ja-JP" sz="2400" dirty="0"/>
              <a:t>RAID5/6 </a:t>
            </a:r>
            <a:r>
              <a:rPr lang="en-US" altLang="ja-JP" sz="2400" dirty="0" err="1"/>
              <a:t>readahead</a:t>
            </a:r>
            <a:endParaRPr lang="en-US" altLang="ja-JP" sz="2400" dirty="0"/>
          </a:p>
          <a:p>
            <a:pPr lvl="1"/>
            <a:r>
              <a:rPr lang="en-US" altLang="zh-CN" dirty="0" smtClean="0"/>
              <a:t>Make it work again</a:t>
            </a:r>
          </a:p>
          <a:p>
            <a:pPr lvl="1"/>
            <a:r>
              <a:rPr lang="en-US" altLang="zh-CN" dirty="0" smtClean="0"/>
              <a:t>May created a unified </a:t>
            </a:r>
            <a:r>
              <a:rPr lang="en-US" altLang="zh-CN" dirty="0" err="1" smtClean="0"/>
              <a:t>readahead</a:t>
            </a:r>
            <a:r>
              <a:rPr lang="en-US" altLang="zh-CN" dirty="0" smtClean="0"/>
              <a:t> framework</a:t>
            </a:r>
            <a:endParaRPr lang="zh-CN" altLang="en-US"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25</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3585710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QA</a:t>
            </a:r>
            <a:endParaRPr lang="zh-CN" altLang="en-US" smtClean="0"/>
          </a:p>
        </p:txBody>
      </p:sp>
      <p:sp>
        <p:nvSpPr>
          <p:cNvPr id="36867" name="内容占位符 2"/>
          <p:cNvSpPr>
            <a:spLocks noGrp="1"/>
          </p:cNvSpPr>
          <p:nvPr>
            <p:ph idx="1"/>
          </p:nvPr>
        </p:nvSpPr>
        <p:spPr/>
        <p:txBody>
          <a:bodyPr/>
          <a:lstStyle/>
          <a:p>
            <a:r>
              <a:rPr lang="en-US" altLang="zh-CN" smtClean="0"/>
              <a:t>QA Time now</a:t>
            </a:r>
            <a:endParaRPr lang="zh-CN" altLang="en-US" smtClean="0"/>
          </a:p>
        </p:txBody>
      </p:sp>
      <p:sp>
        <p:nvSpPr>
          <p:cNvPr id="36868" name="灯片编号占位符 3"/>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F156F59F-ADA2-4DBE-A3F4-F33D2A98C09C}" type="slidenum">
              <a:rPr kumimoji="0" lang="de-DE" altLang="ja-JP" smtClean="0">
                <a:solidFill>
                  <a:schemeClr val="tx1"/>
                </a:solidFill>
                <a:latin typeface="Aerial" pitchFamily="34" charset="0"/>
              </a:rPr>
              <a:pPr/>
              <a:t>26</a:t>
            </a:fld>
            <a:endParaRPr kumimoji="0" lang="de-DE" altLang="ja-JP" smtClean="0">
              <a:solidFill>
                <a:schemeClr val="tx1"/>
              </a:solidFill>
              <a:latin typeface="Aerial" pitchFamily="34" charset="0"/>
            </a:endParaRPr>
          </a:p>
        </p:txBody>
      </p:sp>
      <p:sp>
        <p:nvSpPr>
          <p:cNvPr id="36869" name="页脚占位符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Aerial" pitchFamily="34" charset="0"/>
              </a:rPr>
              <a:t>Copyright 2015 FUJITSU LIMITED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フッター プレースホルダー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smtClean="0">
                <a:solidFill>
                  <a:schemeClr val="tx1"/>
                </a:solidFill>
                <a:latin typeface="Aerial" pitchFamily="34" charset="0"/>
              </a:rPr>
              <a:t>Copyright 2014 FUJITSU LIMITED</a:t>
            </a:r>
          </a:p>
        </p:txBody>
      </p:sp>
      <p:grpSp>
        <p:nvGrpSpPr>
          <p:cNvPr id="37891" name="Group 38" descr="Message Lockup"/>
          <p:cNvGrpSpPr>
            <a:grpSpLocks/>
          </p:cNvGrpSpPr>
          <p:nvPr/>
        </p:nvGrpSpPr>
        <p:grpSpPr bwMode="auto">
          <a:xfrm>
            <a:off x="0" y="0"/>
            <a:ext cx="9144000" cy="6858000"/>
            <a:chOff x="0" y="0"/>
            <a:chExt cx="5760" cy="4320"/>
          </a:xfrm>
        </p:grpSpPr>
        <p:sp>
          <p:nvSpPr>
            <p:cNvPr id="37893"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eaLnBrk="1" fontAlgn="ctr" hangingPunct="1"/>
              <a:endParaRPr lang="ja-JP" altLang="en-US"/>
            </a:p>
          </p:txBody>
        </p:sp>
        <p:grpSp>
          <p:nvGrpSpPr>
            <p:cNvPr id="37894" name="Group 7"/>
            <p:cNvGrpSpPr>
              <a:grpSpLocks noChangeAspect="1"/>
            </p:cNvGrpSpPr>
            <p:nvPr/>
          </p:nvGrpSpPr>
          <p:grpSpPr bwMode="auto">
            <a:xfrm>
              <a:off x="0" y="0"/>
              <a:ext cx="5760" cy="4320"/>
              <a:chOff x="0" y="0"/>
              <a:chExt cx="5760" cy="4320"/>
            </a:xfrm>
          </p:grpSpPr>
          <p:sp>
            <p:nvSpPr>
              <p:cNvPr id="37895"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6" name="Freeform 8"/>
              <p:cNvSpPr>
                <a:spLocks/>
              </p:cNvSpPr>
              <p:nvPr/>
            </p:nvSpPr>
            <p:spPr bwMode="gray">
              <a:xfrm>
                <a:off x="1217" y="2598"/>
                <a:ext cx="97" cy="159"/>
              </a:xfrm>
              <a:custGeom>
                <a:avLst/>
                <a:gdLst>
                  <a:gd name="T0" fmla="*/ 0 w 484"/>
                  <a:gd name="T1" fmla="*/ 0 h 795"/>
                  <a:gd name="T2" fmla="*/ 0 w 484"/>
                  <a:gd name="T3" fmla="*/ 0 h 795"/>
                  <a:gd name="T4" fmla="*/ 0 w 484"/>
                  <a:gd name="T5" fmla="*/ 0 h 795"/>
                  <a:gd name="T6" fmla="*/ 0 w 484"/>
                  <a:gd name="T7" fmla="*/ 0 h 795"/>
                  <a:gd name="T8" fmla="*/ 0 w 484"/>
                  <a:gd name="T9" fmla="*/ 0 h 795"/>
                  <a:gd name="T10" fmla="*/ 0 w 484"/>
                  <a:gd name="T11" fmla="*/ 0 h 795"/>
                  <a:gd name="T12" fmla="*/ 0 w 484"/>
                  <a:gd name="T13" fmla="*/ 0 h 795"/>
                  <a:gd name="T14" fmla="*/ 0 w 484"/>
                  <a:gd name="T15" fmla="*/ 0 h 795"/>
                  <a:gd name="T16" fmla="*/ 0 w 484"/>
                  <a:gd name="T17" fmla="*/ 0 h 795"/>
                  <a:gd name="T18" fmla="*/ 0 w 484"/>
                  <a:gd name="T19" fmla="*/ 0 h 795"/>
                  <a:gd name="T20" fmla="*/ 0 w 484"/>
                  <a:gd name="T21" fmla="*/ 0 h 795"/>
                  <a:gd name="T22" fmla="*/ 0 w 484"/>
                  <a:gd name="T23" fmla="*/ 0 h 795"/>
                  <a:gd name="T24" fmla="*/ 0 w 484"/>
                  <a:gd name="T25" fmla="*/ 0 h 795"/>
                  <a:gd name="T26" fmla="*/ 0 w 484"/>
                  <a:gd name="T27" fmla="*/ 0 h 795"/>
                  <a:gd name="T28" fmla="*/ 0 w 484"/>
                  <a:gd name="T29" fmla="*/ 0 h 795"/>
                  <a:gd name="T30" fmla="*/ 0 w 484"/>
                  <a:gd name="T31" fmla="*/ 0 h 795"/>
                  <a:gd name="T32" fmla="*/ 0 w 484"/>
                  <a:gd name="T33" fmla="*/ 0 h 795"/>
                  <a:gd name="T34" fmla="*/ 0 w 484"/>
                  <a:gd name="T35" fmla="*/ 0 h 795"/>
                  <a:gd name="T36" fmla="*/ 0 w 484"/>
                  <a:gd name="T37" fmla="*/ 0 h 795"/>
                  <a:gd name="T38" fmla="*/ 0 w 484"/>
                  <a:gd name="T39" fmla="*/ 0 h 795"/>
                  <a:gd name="T40" fmla="*/ 0 w 484"/>
                  <a:gd name="T41" fmla="*/ 0 h 795"/>
                  <a:gd name="T42" fmla="*/ 0 w 484"/>
                  <a:gd name="T43" fmla="*/ 0 h 795"/>
                  <a:gd name="T44" fmla="*/ 0 w 484"/>
                  <a:gd name="T45" fmla="*/ 0 h 7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9"/>
              <p:cNvSpPr>
                <a:spLocks/>
              </p:cNvSpPr>
              <p:nvPr/>
            </p:nvSpPr>
            <p:spPr bwMode="gray">
              <a:xfrm>
                <a:off x="1349" y="2526"/>
                <a:ext cx="115" cy="227"/>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10"/>
              <p:cNvSpPr>
                <a:spLocks noEditPoints="1"/>
              </p:cNvSpPr>
              <p:nvPr/>
            </p:nvSpPr>
            <p:spPr bwMode="gray">
              <a:xfrm>
                <a:off x="1499" y="2598"/>
                <a:ext cx="117" cy="159"/>
              </a:xfrm>
              <a:custGeom>
                <a:avLst/>
                <a:gdLst>
                  <a:gd name="T0" fmla="*/ 0 w 585"/>
                  <a:gd name="T1" fmla="*/ 0 h 795"/>
                  <a:gd name="T2" fmla="*/ 0 w 585"/>
                  <a:gd name="T3" fmla="*/ 0 h 795"/>
                  <a:gd name="T4" fmla="*/ 0 w 585"/>
                  <a:gd name="T5" fmla="*/ 0 h 795"/>
                  <a:gd name="T6" fmla="*/ 0 w 585"/>
                  <a:gd name="T7" fmla="*/ 0 h 795"/>
                  <a:gd name="T8" fmla="*/ 0 w 585"/>
                  <a:gd name="T9" fmla="*/ 0 h 795"/>
                  <a:gd name="T10" fmla="*/ 0 w 585"/>
                  <a:gd name="T11" fmla="*/ 0 h 795"/>
                  <a:gd name="T12" fmla="*/ 0 w 585"/>
                  <a:gd name="T13" fmla="*/ 0 h 795"/>
                  <a:gd name="T14" fmla="*/ 0 w 585"/>
                  <a:gd name="T15" fmla="*/ 0 h 795"/>
                  <a:gd name="T16" fmla="*/ 0 w 585"/>
                  <a:gd name="T17" fmla="*/ 0 h 795"/>
                  <a:gd name="T18" fmla="*/ 0 w 585"/>
                  <a:gd name="T19" fmla="*/ 0 h 795"/>
                  <a:gd name="T20" fmla="*/ 0 w 585"/>
                  <a:gd name="T21" fmla="*/ 0 h 795"/>
                  <a:gd name="T22" fmla="*/ 0 w 585"/>
                  <a:gd name="T23" fmla="*/ 0 h 795"/>
                  <a:gd name="T24" fmla="*/ 0 w 585"/>
                  <a:gd name="T25" fmla="*/ 0 h 795"/>
                  <a:gd name="T26" fmla="*/ 0 w 585"/>
                  <a:gd name="T27" fmla="*/ 0 h 795"/>
                  <a:gd name="T28" fmla="*/ 0 w 585"/>
                  <a:gd name="T29" fmla="*/ 0 h 795"/>
                  <a:gd name="T30" fmla="*/ 0 w 585"/>
                  <a:gd name="T31" fmla="*/ 0 h 795"/>
                  <a:gd name="T32" fmla="*/ 0 w 585"/>
                  <a:gd name="T33" fmla="*/ 0 h 795"/>
                  <a:gd name="T34" fmla="*/ 0 w 585"/>
                  <a:gd name="T35" fmla="*/ 0 h 795"/>
                  <a:gd name="T36" fmla="*/ 0 w 585"/>
                  <a:gd name="T37" fmla="*/ 0 h 795"/>
                  <a:gd name="T38" fmla="*/ 0 w 585"/>
                  <a:gd name="T39" fmla="*/ 0 h 795"/>
                  <a:gd name="T40" fmla="*/ 0 w 585"/>
                  <a:gd name="T41" fmla="*/ 0 h 795"/>
                  <a:gd name="T42" fmla="*/ 0 w 585"/>
                  <a:gd name="T43" fmla="*/ 0 h 795"/>
                  <a:gd name="T44" fmla="*/ 0 w 585"/>
                  <a:gd name="T45" fmla="*/ 0 h 795"/>
                  <a:gd name="T46" fmla="*/ 0 w 585"/>
                  <a:gd name="T47" fmla="*/ 0 h 7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11"/>
              <p:cNvSpPr>
                <a:spLocks noEditPoints="1"/>
              </p:cNvSpPr>
              <p:nvPr/>
            </p:nvSpPr>
            <p:spPr bwMode="gray">
              <a:xfrm>
                <a:off x="1662" y="2598"/>
                <a:ext cx="119" cy="227"/>
              </a:xfrm>
              <a:custGeom>
                <a:avLst/>
                <a:gdLst>
                  <a:gd name="T0" fmla="*/ 0 w 592"/>
                  <a:gd name="T1" fmla="*/ 0 h 1136"/>
                  <a:gd name="T2" fmla="*/ 0 w 592"/>
                  <a:gd name="T3" fmla="*/ 0 h 1136"/>
                  <a:gd name="T4" fmla="*/ 0 w 592"/>
                  <a:gd name="T5" fmla="*/ 0 h 1136"/>
                  <a:gd name="T6" fmla="*/ 0 w 592"/>
                  <a:gd name="T7" fmla="*/ 0 h 1136"/>
                  <a:gd name="T8" fmla="*/ 0 w 592"/>
                  <a:gd name="T9" fmla="*/ 0 h 1136"/>
                  <a:gd name="T10" fmla="*/ 0 w 592"/>
                  <a:gd name="T11" fmla="*/ 0 h 1136"/>
                  <a:gd name="T12" fmla="*/ 0 w 592"/>
                  <a:gd name="T13" fmla="*/ 0 h 1136"/>
                  <a:gd name="T14" fmla="*/ 0 w 592"/>
                  <a:gd name="T15" fmla="*/ 0 h 1136"/>
                  <a:gd name="T16" fmla="*/ 0 w 592"/>
                  <a:gd name="T17" fmla="*/ 0 h 1136"/>
                  <a:gd name="T18" fmla="*/ 0 w 592"/>
                  <a:gd name="T19" fmla="*/ 0 h 1136"/>
                  <a:gd name="T20" fmla="*/ 0 w 592"/>
                  <a:gd name="T21" fmla="*/ 0 h 1136"/>
                  <a:gd name="T22" fmla="*/ 0 w 592"/>
                  <a:gd name="T23" fmla="*/ 0 h 1136"/>
                  <a:gd name="T24" fmla="*/ 0 w 592"/>
                  <a:gd name="T25" fmla="*/ 0 h 1136"/>
                  <a:gd name="T26" fmla="*/ 0 w 592"/>
                  <a:gd name="T27" fmla="*/ 0 h 1136"/>
                  <a:gd name="T28" fmla="*/ 0 w 592"/>
                  <a:gd name="T29" fmla="*/ 0 h 1136"/>
                  <a:gd name="T30" fmla="*/ 0 w 592"/>
                  <a:gd name="T31" fmla="*/ 0 h 1136"/>
                  <a:gd name="T32" fmla="*/ 0 w 592"/>
                  <a:gd name="T33" fmla="*/ 0 h 1136"/>
                  <a:gd name="T34" fmla="*/ 0 w 592"/>
                  <a:gd name="T35" fmla="*/ 0 h 1136"/>
                  <a:gd name="T36" fmla="*/ 0 w 592"/>
                  <a:gd name="T37" fmla="*/ 0 h 1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12"/>
              <p:cNvSpPr>
                <a:spLocks noEditPoints="1"/>
              </p:cNvSpPr>
              <p:nvPr/>
            </p:nvSpPr>
            <p:spPr bwMode="gray">
              <a:xfrm>
                <a:off x="1816" y="2547"/>
                <a:ext cx="32" cy="206"/>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13"/>
              <p:cNvSpPr>
                <a:spLocks/>
              </p:cNvSpPr>
              <p:nvPr/>
            </p:nvSpPr>
            <p:spPr bwMode="gray">
              <a:xfrm>
                <a:off x="1894" y="2598"/>
                <a:ext cx="114" cy="155"/>
              </a:xfrm>
              <a:custGeom>
                <a:avLst/>
                <a:gdLst>
                  <a:gd name="T0" fmla="*/ 0 w 573"/>
                  <a:gd name="T1" fmla="*/ 0 h 775"/>
                  <a:gd name="T2" fmla="*/ 0 w 573"/>
                  <a:gd name="T3" fmla="*/ 0 h 775"/>
                  <a:gd name="T4" fmla="*/ 0 w 573"/>
                  <a:gd name="T5" fmla="*/ 0 h 775"/>
                  <a:gd name="T6" fmla="*/ 0 w 573"/>
                  <a:gd name="T7" fmla="*/ 0 h 775"/>
                  <a:gd name="T8" fmla="*/ 0 w 573"/>
                  <a:gd name="T9" fmla="*/ 0 h 775"/>
                  <a:gd name="T10" fmla="*/ 0 w 573"/>
                  <a:gd name="T11" fmla="*/ 0 h 775"/>
                  <a:gd name="T12" fmla="*/ 0 w 573"/>
                  <a:gd name="T13" fmla="*/ 0 h 775"/>
                  <a:gd name="T14" fmla="*/ 0 w 573"/>
                  <a:gd name="T15" fmla="*/ 0 h 775"/>
                  <a:gd name="T16" fmla="*/ 0 w 573"/>
                  <a:gd name="T17" fmla="*/ 0 h 775"/>
                  <a:gd name="T18" fmla="*/ 0 w 573"/>
                  <a:gd name="T19" fmla="*/ 0 h 775"/>
                  <a:gd name="T20" fmla="*/ 0 w 573"/>
                  <a:gd name="T21" fmla="*/ 0 h 775"/>
                  <a:gd name="T22" fmla="*/ 0 w 573"/>
                  <a:gd name="T23" fmla="*/ 0 h 775"/>
                  <a:gd name="T24" fmla="*/ 0 w 573"/>
                  <a:gd name="T25" fmla="*/ 0 h 7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14"/>
              <p:cNvSpPr>
                <a:spLocks noEditPoints="1"/>
              </p:cNvSpPr>
              <p:nvPr/>
            </p:nvSpPr>
            <p:spPr bwMode="gray">
              <a:xfrm>
                <a:off x="2044" y="2598"/>
                <a:ext cx="119" cy="229"/>
              </a:xfrm>
              <a:custGeom>
                <a:avLst/>
                <a:gdLst>
                  <a:gd name="T0" fmla="*/ 0 w 595"/>
                  <a:gd name="T1" fmla="*/ 0 h 1147"/>
                  <a:gd name="T2" fmla="*/ 0 w 595"/>
                  <a:gd name="T3" fmla="*/ 0 h 1147"/>
                  <a:gd name="T4" fmla="*/ 0 w 595"/>
                  <a:gd name="T5" fmla="*/ 0 h 1147"/>
                  <a:gd name="T6" fmla="*/ 0 w 595"/>
                  <a:gd name="T7" fmla="*/ 0 h 1147"/>
                  <a:gd name="T8" fmla="*/ 0 w 595"/>
                  <a:gd name="T9" fmla="*/ 0 h 1147"/>
                  <a:gd name="T10" fmla="*/ 0 w 595"/>
                  <a:gd name="T11" fmla="*/ 0 h 1147"/>
                  <a:gd name="T12" fmla="*/ 0 w 595"/>
                  <a:gd name="T13" fmla="*/ 0 h 1147"/>
                  <a:gd name="T14" fmla="*/ 0 w 595"/>
                  <a:gd name="T15" fmla="*/ 0 h 1147"/>
                  <a:gd name="T16" fmla="*/ 0 w 595"/>
                  <a:gd name="T17" fmla="*/ 0 h 1147"/>
                  <a:gd name="T18" fmla="*/ 0 w 595"/>
                  <a:gd name="T19" fmla="*/ 0 h 1147"/>
                  <a:gd name="T20" fmla="*/ 0 w 595"/>
                  <a:gd name="T21" fmla="*/ 0 h 1147"/>
                  <a:gd name="T22" fmla="*/ 0 w 595"/>
                  <a:gd name="T23" fmla="*/ 0 h 1147"/>
                  <a:gd name="T24" fmla="*/ 0 w 595"/>
                  <a:gd name="T25" fmla="*/ 0 h 1147"/>
                  <a:gd name="T26" fmla="*/ 0 w 595"/>
                  <a:gd name="T27" fmla="*/ 0 h 1147"/>
                  <a:gd name="T28" fmla="*/ 0 w 595"/>
                  <a:gd name="T29" fmla="*/ 0 h 1147"/>
                  <a:gd name="T30" fmla="*/ 0 w 595"/>
                  <a:gd name="T31" fmla="*/ 0 h 1147"/>
                  <a:gd name="T32" fmla="*/ 0 w 595"/>
                  <a:gd name="T33" fmla="*/ 0 h 1147"/>
                  <a:gd name="T34" fmla="*/ 0 w 595"/>
                  <a:gd name="T35" fmla="*/ 0 h 1147"/>
                  <a:gd name="T36" fmla="*/ 0 w 595"/>
                  <a:gd name="T37" fmla="*/ 0 h 1147"/>
                  <a:gd name="T38" fmla="*/ 0 w 595"/>
                  <a:gd name="T39" fmla="*/ 0 h 1147"/>
                  <a:gd name="T40" fmla="*/ 0 w 595"/>
                  <a:gd name="T41" fmla="*/ 0 h 1147"/>
                  <a:gd name="T42" fmla="*/ 0 w 595"/>
                  <a:gd name="T43" fmla="*/ 0 h 1147"/>
                  <a:gd name="T44" fmla="*/ 0 w 595"/>
                  <a:gd name="T45" fmla="*/ 0 h 1147"/>
                  <a:gd name="T46" fmla="*/ 0 w 595"/>
                  <a:gd name="T47" fmla="*/ 0 h 1147"/>
                  <a:gd name="T48" fmla="*/ 0 w 595"/>
                  <a:gd name="T49" fmla="*/ 0 h 1147"/>
                  <a:gd name="T50" fmla="*/ 0 w 595"/>
                  <a:gd name="T51" fmla="*/ 0 h 1147"/>
                  <a:gd name="T52" fmla="*/ 0 w 595"/>
                  <a:gd name="T53" fmla="*/ 0 h 1147"/>
                  <a:gd name="T54" fmla="*/ 0 w 595"/>
                  <a:gd name="T55" fmla="*/ 0 h 1147"/>
                  <a:gd name="T56" fmla="*/ 0 w 595"/>
                  <a:gd name="T57" fmla="*/ 0 h 1147"/>
                  <a:gd name="T58" fmla="*/ 0 w 595"/>
                  <a:gd name="T59" fmla="*/ 0 h 11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15"/>
              <p:cNvSpPr>
                <a:spLocks/>
              </p:cNvSpPr>
              <p:nvPr/>
            </p:nvSpPr>
            <p:spPr bwMode="gray">
              <a:xfrm>
                <a:off x="2280" y="2561"/>
                <a:ext cx="67" cy="192"/>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16"/>
              <p:cNvSpPr>
                <a:spLocks noEditPoints="1"/>
              </p:cNvSpPr>
              <p:nvPr/>
            </p:nvSpPr>
            <p:spPr bwMode="gray">
              <a:xfrm>
                <a:off x="2374"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17"/>
              <p:cNvSpPr>
                <a:spLocks/>
              </p:cNvSpPr>
              <p:nvPr/>
            </p:nvSpPr>
            <p:spPr bwMode="gray">
              <a:xfrm>
                <a:off x="2538" y="2598"/>
                <a:ext cx="195" cy="155"/>
              </a:xfrm>
              <a:custGeom>
                <a:avLst/>
                <a:gdLst>
                  <a:gd name="T0" fmla="*/ 0 w 974"/>
                  <a:gd name="T1" fmla="*/ 0 h 775"/>
                  <a:gd name="T2" fmla="*/ 0 w 974"/>
                  <a:gd name="T3" fmla="*/ 0 h 775"/>
                  <a:gd name="T4" fmla="*/ 0 w 974"/>
                  <a:gd name="T5" fmla="*/ 0 h 775"/>
                  <a:gd name="T6" fmla="*/ 0 w 974"/>
                  <a:gd name="T7" fmla="*/ 0 h 775"/>
                  <a:gd name="T8" fmla="*/ 0 w 974"/>
                  <a:gd name="T9" fmla="*/ 0 h 775"/>
                  <a:gd name="T10" fmla="*/ 0 w 974"/>
                  <a:gd name="T11" fmla="*/ 0 h 775"/>
                  <a:gd name="T12" fmla="*/ 0 w 974"/>
                  <a:gd name="T13" fmla="*/ 0 h 775"/>
                  <a:gd name="T14" fmla="*/ 0 w 974"/>
                  <a:gd name="T15" fmla="*/ 0 h 775"/>
                  <a:gd name="T16" fmla="*/ 0 w 974"/>
                  <a:gd name="T17" fmla="*/ 0 h 775"/>
                  <a:gd name="T18" fmla="*/ 0 w 974"/>
                  <a:gd name="T19" fmla="*/ 0 h 775"/>
                  <a:gd name="T20" fmla="*/ 0 w 974"/>
                  <a:gd name="T21" fmla="*/ 0 h 775"/>
                  <a:gd name="T22" fmla="*/ 0 w 974"/>
                  <a:gd name="T23" fmla="*/ 0 h 775"/>
                  <a:gd name="T24" fmla="*/ 0 w 974"/>
                  <a:gd name="T25" fmla="*/ 0 h 775"/>
                  <a:gd name="T26" fmla="*/ 0 w 974"/>
                  <a:gd name="T27" fmla="*/ 0 h 775"/>
                  <a:gd name="T28" fmla="*/ 0 w 974"/>
                  <a:gd name="T29" fmla="*/ 0 h 775"/>
                  <a:gd name="T30" fmla="*/ 0 w 974"/>
                  <a:gd name="T31" fmla="*/ 0 h 775"/>
                  <a:gd name="T32" fmla="*/ 0 w 974"/>
                  <a:gd name="T33" fmla="*/ 0 h 775"/>
                  <a:gd name="T34" fmla="*/ 0 w 974"/>
                  <a:gd name="T35" fmla="*/ 0 h 775"/>
                  <a:gd name="T36" fmla="*/ 0 w 974"/>
                  <a:gd name="T37" fmla="*/ 0 h 775"/>
                  <a:gd name="T38" fmla="*/ 0 w 974"/>
                  <a:gd name="T39" fmla="*/ 0 h 775"/>
                  <a:gd name="T40" fmla="*/ 0 w 974"/>
                  <a:gd name="T41" fmla="*/ 0 h 7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18"/>
              <p:cNvSpPr>
                <a:spLocks noEditPoints="1"/>
              </p:cNvSpPr>
              <p:nvPr/>
            </p:nvSpPr>
            <p:spPr bwMode="gray">
              <a:xfrm>
                <a:off x="2768" y="2598"/>
                <a:ext cx="127" cy="159"/>
              </a:xfrm>
              <a:custGeom>
                <a:avLst/>
                <a:gdLst>
                  <a:gd name="T0" fmla="*/ 0 w 635"/>
                  <a:gd name="T1" fmla="*/ 0 h 795"/>
                  <a:gd name="T2" fmla="*/ 0 w 635"/>
                  <a:gd name="T3" fmla="*/ 0 h 795"/>
                  <a:gd name="T4" fmla="*/ 0 w 635"/>
                  <a:gd name="T5" fmla="*/ 0 h 795"/>
                  <a:gd name="T6" fmla="*/ 0 w 635"/>
                  <a:gd name="T7" fmla="*/ 0 h 795"/>
                  <a:gd name="T8" fmla="*/ 0 w 635"/>
                  <a:gd name="T9" fmla="*/ 0 h 795"/>
                  <a:gd name="T10" fmla="*/ 0 w 635"/>
                  <a:gd name="T11" fmla="*/ 0 h 795"/>
                  <a:gd name="T12" fmla="*/ 0 w 635"/>
                  <a:gd name="T13" fmla="*/ 0 h 795"/>
                  <a:gd name="T14" fmla="*/ 0 w 635"/>
                  <a:gd name="T15" fmla="*/ 0 h 795"/>
                  <a:gd name="T16" fmla="*/ 0 w 635"/>
                  <a:gd name="T17" fmla="*/ 0 h 795"/>
                  <a:gd name="T18" fmla="*/ 0 w 635"/>
                  <a:gd name="T19" fmla="*/ 0 h 795"/>
                  <a:gd name="T20" fmla="*/ 0 w 635"/>
                  <a:gd name="T21" fmla="*/ 0 h 795"/>
                  <a:gd name="T22" fmla="*/ 0 w 635"/>
                  <a:gd name="T23" fmla="*/ 0 h 795"/>
                  <a:gd name="T24" fmla="*/ 0 w 635"/>
                  <a:gd name="T25" fmla="*/ 0 h 795"/>
                  <a:gd name="T26" fmla="*/ 0 w 635"/>
                  <a:gd name="T27" fmla="*/ 0 h 795"/>
                  <a:gd name="T28" fmla="*/ 0 w 635"/>
                  <a:gd name="T29" fmla="*/ 0 h 795"/>
                  <a:gd name="T30" fmla="*/ 0 w 635"/>
                  <a:gd name="T31" fmla="*/ 0 h 795"/>
                  <a:gd name="T32" fmla="*/ 0 w 635"/>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19"/>
              <p:cNvSpPr>
                <a:spLocks/>
              </p:cNvSpPr>
              <p:nvPr/>
            </p:nvSpPr>
            <p:spPr bwMode="gray">
              <a:xfrm>
                <a:off x="2934" y="2598"/>
                <a:ext cx="65" cy="155"/>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20"/>
              <p:cNvSpPr>
                <a:spLocks/>
              </p:cNvSpPr>
              <p:nvPr/>
            </p:nvSpPr>
            <p:spPr bwMode="gray">
              <a:xfrm>
                <a:off x="3028" y="2598"/>
                <a:ext cx="65" cy="155"/>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21"/>
              <p:cNvSpPr>
                <a:spLocks noEditPoints="1"/>
              </p:cNvSpPr>
              <p:nvPr/>
            </p:nvSpPr>
            <p:spPr bwMode="gray">
              <a:xfrm>
                <a:off x="3110"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22"/>
              <p:cNvSpPr>
                <a:spLocks/>
              </p:cNvSpPr>
              <p:nvPr/>
            </p:nvSpPr>
            <p:spPr bwMode="gray">
              <a:xfrm>
                <a:off x="3253" y="2602"/>
                <a:ext cx="195" cy="151"/>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23"/>
              <p:cNvSpPr>
                <a:spLocks/>
              </p:cNvSpPr>
              <p:nvPr/>
            </p:nvSpPr>
            <p:spPr bwMode="gray">
              <a:xfrm>
                <a:off x="3525" y="2602"/>
                <a:ext cx="194" cy="151"/>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Freeform 24"/>
              <p:cNvSpPr>
                <a:spLocks noEditPoints="1"/>
              </p:cNvSpPr>
              <p:nvPr/>
            </p:nvSpPr>
            <p:spPr bwMode="gray">
              <a:xfrm>
                <a:off x="3745" y="2547"/>
                <a:ext cx="31" cy="206"/>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3" name="Freeform 25"/>
              <p:cNvSpPr>
                <a:spLocks/>
              </p:cNvSpPr>
              <p:nvPr/>
            </p:nvSpPr>
            <p:spPr bwMode="gray">
              <a:xfrm>
                <a:off x="3820" y="2561"/>
                <a:ext cx="67" cy="192"/>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4" name="Freeform 26"/>
              <p:cNvSpPr>
                <a:spLocks/>
              </p:cNvSpPr>
              <p:nvPr/>
            </p:nvSpPr>
            <p:spPr bwMode="gray">
              <a:xfrm>
                <a:off x="3918" y="2526"/>
                <a:ext cx="114" cy="227"/>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5"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6" name="Freeform 28"/>
              <p:cNvSpPr>
                <a:spLocks noEditPoints="1"/>
              </p:cNvSpPr>
              <p:nvPr/>
            </p:nvSpPr>
            <p:spPr bwMode="gray">
              <a:xfrm>
                <a:off x="4270" y="2598"/>
                <a:ext cx="127" cy="159"/>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29"/>
              <p:cNvSpPr>
                <a:spLocks/>
              </p:cNvSpPr>
              <p:nvPr/>
            </p:nvSpPr>
            <p:spPr bwMode="gray">
              <a:xfrm>
                <a:off x="4433" y="2602"/>
                <a:ext cx="110" cy="155"/>
              </a:xfrm>
              <a:custGeom>
                <a:avLst/>
                <a:gdLst>
                  <a:gd name="T0" fmla="*/ 0 w 550"/>
                  <a:gd name="T1" fmla="*/ 0 h 774"/>
                  <a:gd name="T2" fmla="*/ 0 w 550"/>
                  <a:gd name="T3" fmla="*/ 0 h 774"/>
                  <a:gd name="T4" fmla="*/ 0 w 550"/>
                  <a:gd name="T5" fmla="*/ 0 h 774"/>
                  <a:gd name="T6" fmla="*/ 0 w 550"/>
                  <a:gd name="T7" fmla="*/ 0 h 774"/>
                  <a:gd name="T8" fmla="*/ 0 w 550"/>
                  <a:gd name="T9" fmla="*/ 0 h 774"/>
                  <a:gd name="T10" fmla="*/ 0 w 550"/>
                  <a:gd name="T11" fmla="*/ 0 h 774"/>
                  <a:gd name="T12" fmla="*/ 0 w 550"/>
                  <a:gd name="T13" fmla="*/ 0 h 774"/>
                  <a:gd name="T14" fmla="*/ 0 w 550"/>
                  <a:gd name="T15" fmla="*/ 0 h 774"/>
                  <a:gd name="T16" fmla="*/ 0 w 550"/>
                  <a:gd name="T17" fmla="*/ 0 h 774"/>
                  <a:gd name="T18" fmla="*/ 0 w 550"/>
                  <a:gd name="T19" fmla="*/ 0 h 774"/>
                  <a:gd name="T20" fmla="*/ 0 w 550"/>
                  <a:gd name="T21" fmla="*/ 0 h 774"/>
                  <a:gd name="T22" fmla="*/ 0 w 550"/>
                  <a:gd name="T23" fmla="*/ 0 h 774"/>
                  <a:gd name="T24" fmla="*/ 0 w 550"/>
                  <a:gd name="T25" fmla="*/ 0 h 774"/>
                  <a:gd name="T26" fmla="*/ 0 w 550"/>
                  <a:gd name="T27" fmla="*/ 0 h 774"/>
                  <a:gd name="T28" fmla="*/ 0 w 550"/>
                  <a:gd name="T29" fmla="*/ 0 h 7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30"/>
              <p:cNvSpPr>
                <a:spLocks/>
              </p:cNvSpPr>
              <p:nvPr/>
            </p:nvSpPr>
            <p:spPr bwMode="gray">
              <a:xfrm>
                <a:off x="2479" y="1143"/>
                <a:ext cx="496" cy="383"/>
              </a:xfrm>
              <a:custGeom>
                <a:avLst/>
                <a:gdLst>
                  <a:gd name="T0" fmla="*/ 0 w 2477"/>
                  <a:gd name="T1" fmla="*/ 0 h 1913"/>
                  <a:gd name="T2" fmla="*/ 0 w 2477"/>
                  <a:gd name="T3" fmla="*/ 0 h 1913"/>
                  <a:gd name="T4" fmla="*/ 0 w 2477"/>
                  <a:gd name="T5" fmla="*/ 0 h 1913"/>
                  <a:gd name="T6" fmla="*/ 0 w 2477"/>
                  <a:gd name="T7" fmla="*/ 0 h 1913"/>
                  <a:gd name="T8" fmla="*/ 0 w 2477"/>
                  <a:gd name="T9" fmla="*/ 0 h 1913"/>
                  <a:gd name="T10" fmla="*/ 0 w 2477"/>
                  <a:gd name="T11" fmla="*/ 0 h 1913"/>
                  <a:gd name="T12" fmla="*/ 0 w 2477"/>
                  <a:gd name="T13" fmla="*/ 0 h 1913"/>
                  <a:gd name="T14" fmla="*/ 0 w 2477"/>
                  <a:gd name="T15" fmla="*/ 0 h 1913"/>
                  <a:gd name="T16" fmla="*/ 0 w 2477"/>
                  <a:gd name="T17" fmla="*/ 0 h 1913"/>
                  <a:gd name="T18" fmla="*/ 0 w 2477"/>
                  <a:gd name="T19" fmla="*/ 0 h 1913"/>
                  <a:gd name="T20" fmla="*/ 0 w 2477"/>
                  <a:gd name="T21" fmla="*/ 0 h 1913"/>
                  <a:gd name="T22" fmla="*/ 0 w 2477"/>
                  <a:gd name="T23" fmla="*/ 0 h 1913"/>
                  <a:gd name="T24" fmla="*/ 0 w 2477"/>
                  <a:gd name="T25" fmla="*/ 0 h 1913"/>
                  <a:gd name="T26" fmla="*/ 0 w 2477"/>
                  <a:gd name="T27" fmla="*/ 0 h 1913"/>
                  <a:gd name="T28" fmla="*/ 0 w 2477"/>
                  <a:gd name="T29" fmla="*/ 0 h 1913"/>
                  <a:gd name="T30" fmla="*/ 0 w 2477"/>
                  <a:gd name="T31" fmla="*/ 0 h 1913"/>
                  <a:gd name="T32" fmla="*/ 0 w 2477"/>
                  <a:gd name="T33" fmla="*/ 0 h 1913"/>
                  <a:gd name="T34" fmla="*/ 0 w 2477"/>
                  <a:gd name="T35" fmla="*/ 0 h 1913"/>
                  <a:gd name="T36" fmla="*/ 0 w 2477"/>
                  <a:gd name="T37" fmla="*/ 0 h 1913"/>
                  <a:gd name="T38" fmla="*/ 0 w 2477"/>
                  <a:gd name="T39" fmla="*/ 0 h 1913"/>
                  <a:gd name="T40" fmla="*/ 0 w 2477"/>
                  <a:gd name="T41" fmla="*/ 0 h 1913"/>
                  <a:gd name="T42" fmla="*/ 0 w 2477"/>
                  <a:gd name="T43" fmla="*/ 0 h 19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31"/>
              <p:cNvSpPr>
                <a:spLocks/>
              </p:cNvSpPr>
              <p:nvPr/>
            </p:nvSpPr>
            <p:spPr bwMode="gray">
              <a:xfrm>
                <a:off x="1671" y="1560"/>
                <a:ext cx="340" cy="556"/>
              </a:xfrm>
              <a:custGeom>
                <a:avLst/>
                <a:gdLst>
                  <a:gd name="T0" fmla="*/ 0 w 1700"/>
                  <a:gd name="T1" fmla="*/ 0 h 2777"/>
                  <a:gd name="T2" fmla="*/ 0 w 1700"/>
                  <a:gd name="T3" fmla="*/ 0 h 2777"/>
                  <a:gd name="T4" fmla="*/ 0 w 1700"/>
                  <a:gd name="T5" fmla="*/ 0 h 2777"/>
                  <a:gd name="T6" fmla="*/ 0 w 1700"/>
                  <a:gd name="T7" fmla="*/ 0 h 2777"/>
                  <a:gd name="T8" fmla="*/ 0 w 1700"/>
                  <a:gd name="T9" fmla="*/ 0 h 2777"/>
                  <a:gd name="T10" fmla="*/ 0 w 1700"/>
                  <a:gd name="T11" fmla="*/ 0 h 2777"/>
                  <a:gd name="T12" fmla="*/ 0 w 1700"/>
                  <a:gd name="T13" fmla="*/ 0 h 2777"/>
                  <a:gd name="T14" fmla="*/ 0 w 1700"/>
                  <a:gd name="T15" fmla="*/ 0 h 2777"/>
                  <a:gd name="T16" fmla="*/ 0 w 1700"/>
                  <a:gd name="T17" fmla="*/ 0 h 2777"/>
                  <a:gd name="T18" fmla="*/ 0 w 1700"/>
                  <a:gd name="T19" fmla="*/ 0 h 2777"/>
                  <a:gd name="T20" fmla="*/ 0 w 1700"/>
                  <a:gd name="T21" fmla="*/ 0 h 2777"/>
                  <a:gd name="T22" fmla="*/ 0 w 1700"/>
                  <a:gd name="T23" fmla="*/ 0 h 2777"/>
                  <a:gd name="T24" fmla="*/ 0 w 1700"/>
                  <a:gd name="T25" fmla="*/ 0 h 2777"/>
                  <a:gd name="T26" fmla="*/ 0 w 1700"/>
                  <a:gd name="T27" fmla="*/ 0 h 2777"/>
                  <a:gd name="T28" fmla="*/ 0 w 1700"/>
                  <a:gd name="T29" fmla="*/ 0 h 2777"/>
                  <a:gd name="T30" fmla="*/ 0 w 1700"/>
                  <a:gd name="T31" fmla="*/ 0 h 27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32"/>
              <p:cNvSpPr>
                <a:spLocks/>
              </p:cNvSpPr>
              <p:nvPr/>
            </p:nvSpPr>
            <p:spPr bwMode="gray">
              <a:xfrm>
                <a:off x="2475" y="1560"/>
                <a:ext cx="224" cy="775"/>
              </a:xfrm>
              <a:custGeom>
                <a:avLst/>
                <a:gdLst>
                  <a:gd name="T0" fmla="*/ 0 w 1123"/>
                  <a:gd name="T1" fmla="*/ 0 h 3872"/>
                  <a:gd name="T2" fmla="*/ 0 w 1123"/>
                  <a:gd name="T3" fmla="*/ 0 h 3872"/>
                  <a:gd name="T4" fmla="*/ 0 w 1123"/>
                  <a:gd name="T5" fmla="*/ 0 h 3872"/>
                  <a:gd name="T6" fmla="*/ 0 w 1123"/>
                  <a:gd name="T7" fmla="*/ 0 h 3872"/>
                  <a:gd name="T8" fmla="*/ 0 w 1123"/>
                  <a:gd name="T9" fmla="*/ 0 h 3872"/>
                  <a:gd name="T10" fmla="*/ 0 w 1123"/>
                  <a:gd name="T11" fmla="*/ 0 h 3872"/>
                  <a:gd name="T12" fmla="*/ 0 w 1123"/>
                  <a:gd name="T13" fmla="*/ 0 h 3872"/>
                  <a:gd name="T14" fmla="*/ 0 w 1123"/>
                  <a:gd name="T15" fmla="*/ 0 h 3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33"/>
              <p:cNvSpPr>
                <a:spLocks/>
              </p:cNvSpPr>
              <p:nvPr/>
            </p:nvSpPr>
            <p:spPr bwMode="gray">
              <a:xfrm>
                <a:off x="2723" y="1560"/>
                <a:ext cx="174" cy="556"/>
              </a:xfrm>
              <a:custGeom>
                <a:avLst/>
                <a:gdLst>
                  <a:gd name="T0" fmla="*/ 0 w 868"/>
                  <a:gd name="T1" fmla="*/ 0 h 2778"/>
                  <a:gd name="T2" fmla="*/ 0 w 868"/>
                  <a:gd name="T3" fmla="*/ 0 h 2778"/>
                  <a:gd name="T4" fmla="*/ 0 w 868"/>
                  <a:gd name="T5" fmla="*/ 0 h 2778"/>
                  <a:gd name="T6" fmla="*/ 0 w 868"/>
                  <a:gd name="T7" fmla="*/ 0 h 2778"/>
                  <a:gd name="T8" fmla="*/ 0 w 868"/>
                  <a:gd name="T9" fmla="*/ 0 h 2778"/>
                  <a:gd name="T10" fmla="*/ 0 w 868"/>
                  <a:gd name="T11" fmla="*/ 0 h 2778"/>
                  <a:gd name="T12" fmla="*/ 0 w 868"/>
                  <a:gd name="T13" fmla="*/ 0 h 2778"/>
                  <a:gd name="T14" fmla="*/ 0 w 868"/>
                  <a:gd name="T15" fmla="*/ 0 h 2778"/>
                  <a:gd name="T16" fmla="*/ 0 w 868"/>
                  <a:gd name="T17" fmla="*/ 0 h 2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34"/>
              <p:cNvSpPr>
                <a:spLocks/>
              </p:cNvSpPr>
              <p:nvPr/>
            </p:nvSpPr>
            <p:spPr bwMode="gray">
              <a:xfrm>
                <a:off x="2898" y="1560"/>
                <a:ext cx="416" cy="556"/>
              </a:xfrm>
              <a:custGeom>
                <a:avLst/>
                <a:gdLst>
                  <a:gd name="T0" fmla="*/ 0 w 2079"/>
                  <a:gd name="T1" fmla="*/ 0 h 2777"/>
                  <a:gd name="T2" fmla="*/ 0 w 2079"/>
                  <a:gd name="T3" fmla="*/ 0 h 2777"/>
                  <a:gd name="T4" fmla="*/ 0 w 2079"/>
                  <a:gd name="T5" fmla="*/ 0 h 2777"/>
                  <a:gd name="T6" fmla="*/ 0 w 2079"/>
                  <a:gd name="T7" fmla="*/ 0 h 2777"/>
                  <a:gd name="T8" fmla="*/ 0 w 2079"/>
                  <a:gd name="T9" fmla="*/ 0 h 2777"/>
                  <a:gd name="T10" fmla="*/ 0 w 2079"/>
                  <a:gd name="T11" fmla="*/ 0 h 2777"/>
                  <a:gd name="T12" fmla="*/ 0 w 2079"/>
                  <a:gd name="T13" fmla="*/ 0 h 2777"/>
                  <a:gd name="T14" fmla="*/ 0 w 2079"/>
                  <a:gd name="T15" fmla="*/ 0 h 2777"/>
                  <a:gd name="T16" fmla="*/ 0 w 2079"/>
                  <a:gd name="T17" fmla="*/ 0 h 2777"/>
                  <a:gd name="T18" fmla="*/ 0 w 2079"/>
                  <a:gd name="T19" fmla="*/ 0 h 2777"/>
                  <a:gd name="T20" fmla="*/ 0 w 2079"/>
                  <a:gd name="T21" fmla="*/ 0 h 2777"/>
                  <a:gd name="T22" fmla="*/ 0 w 2079"/>
                  <a:gd name="T23" fmla="*/ 0 h 2777"/>
                  <a:gd name="T24" fmla="*/ 0 w 2079"/>
                  <a:gd name="T25" fmla="*/ 0 h 2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35"/>
              <p:cNvSpPr>
                <a:spLocks/>
              </p:cNvSpPr>
              <p:nvPr/>
            </p:nvSpPr>
            <p:spPr bwMode="gray">
              <a:xfrm>
                <a:off x="3654" y="1560"/>
                <a:ext cx="465" cy="564"/>
              </a:xfrm>
              <a:custGeom>
                <a:avLst/>
                <a:gdLst>
                  <a:gd name="T0" fmla="*/ 0 w 2324"/>
                  <a:gd name="T1" fmla="*/ 0 h 2820"/>
                  <a:gd name="T2" fmla="*/ 0 w 2324"/>
                  <a:gd name="T3" fmla="*/ 0 h 2820"/>
                  <a:gd name="T4" fmla="*/ 0 w 2324"/>
                  <a:gd name="T5" fmla="*/ 0 h 2820"/>
                  <a:gd name="T6" fmla="*/ 0 w 2324"/>
                  <a:gd name="T7" fmla="*/ 0 h 2820"/>
                  <a:gd name="T8" fmla="*/ 0 w 2324"/>
                  <a:gd name="T9" fmla="*/ 0 h 2820"/>
                  <a:gd name="T10" fmla="*/ 0 w 2324"/>
                  <a:gd name="T11" fmla="*/ 0 h 2820"/>
                  <a:gd name="T12" fmla="*/ 0 w 2324"/>
                  <a:gd name="T13" fmla="*/ 0 h 2820"/>
                  <a:gd name="T14" fmla="*/ 0 w 2324"/>
                  <a:gd name="T15" fmla="*/ 0 h 2820"/>
                  <a:gd name="T16" fmla="*/ 0 w 2324"/>
                  <a:gd name="T17" fmla="*/ 0 h 2820"/>
                  <a:gd name="T18" fmla="*/ 0 w 2324"/>
                  <a:gd name="T19" fmla="*/ 0 h 2820"/>
                  <a:gd name="T20" fmla="*/ 0 w 2324"/>
                  <a:gd name="T21" fmla="*/ 0 h 2820"/>
                  <a:gd name="T22" fmla="*/ 0 w 2324"/>
                  <a:gd name="T23" fmla="*/ 0 h 2820"/>
                  <a:gd name="T24" fmla="*/ 0 w 2324"/>
                  <a:gd name="T25" fmla="*/ 0 h 2820"/>
                  <a:gd name="T26" fmla="*/ 0 w 2324"/>
                  <a:gd name="T27" fmla="*/ 0 h 2820"/>
                  <a:gd name="T28" fmla="*/ 0 w 2324"/>
                  <a:gd name="T29" fmla="*/ 0 h 28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36"/>
              <p:cNvSpPr>
                <a:spLocks/>
              </p:cNvSpPr>
              <p:nvPr/>
            </p:nvSpPr>
            <p:spPr bwMode="gray">
              <a:xfrm>
                <a:off x="2027" y="1560"/>
                <a:ext cx="469" cy="566"/>
              </a:xfrm>
              <a:custGeom>
                <a:avLst/>
                <a:gdLst>
                  <a:gd name="T0" fmla="*/ 0 w 2347"/>
                  <a:gd name="T1" fmla="*/ 0 h 2827"/>
                  <a:gd name="T2" fmla="*/ 0 w 2347"/>
                  <a:gd name="T3" fmla="*/ 0 h 2827"/>
                  <a:gd name="T4" fmla="*/ 0 w 2347"/>
                  <a:gd name="T5" fmla="*/ 0 h 2827"/>
                  <a:gd name="T6" fmla="*/ 0 w 2347"/>
                  <a:gd name="T7" fmla="*/ 0 h 2827"/>
                  <a:gd name="T8" fmla="*/ 0 w 2347"/>
                  <a:gd name="T9" fmla="*/ 0 h 2827"/>
                  <a:gd name="T10" fmla="*/ 0 w 2347"/>
                  <a:gd name="T11" fmla="*/ 0 h 2827"/>
                  <a:gd name="T12" fmla="*/ 0 w 2347"/>
                  <a:gd name="T13" fmla="*/ 0 h 2827"/>
                  <a:gd name="T14" fmla="*/ 0 w 2347"/>
                  <a:gd name="T15" fmla="*/ 0 h 2827"/>
                  <a:gd name="T16" fmla="*/ 0 w 2347"/>
                  <a:gd name="T17" fmla="*/ 0 h 2827"/>
                  <a:gd name="T18" fmla="*/ 0 w 2347"/>
                  <a:gd name="T19" fmla="*/ 0 h 2827"/>
                  <a:gd name="T20" fmla="*/ 0 w 2347"/>
                  <a:gd name="T21" fmla="*/ 0 h 2827"/>
                  <a:gd name="T22" fmla="*/ 0 w 2347"/>
                  <a:gd name="T23" fmla="*/ 0 h 2827"/>
                  <a:gd name="T24" fmla="*/ 0 w 2347"/>
                  <a:gd name="T25" fmla="*/ 0 h 2827"/>
                  <a:gd name="T26" fmla="*/ 0 w 2347"/>
                  <a:gd name="T27" fmla="*/ 0 h 2827"/>
                  <a:gd name="T28" fmla="*/ 0 w 2347"/>
                  <a:gd name="T29" fmla="*/ 0 h 28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37"/>
              <p:cNvSpPr>
                <a:spLocks/>
              </p:cNvSpPr>
              <p:nvPr/>
            </p:nvSpPr>
            <p:spPr bwMode="gray">
              <a:xfrm>
                <a:off x="3295" y="1549"/>
                <a:ext cx="358" cy="577"/>
              </a:xfrm>
              <a:custGeom>
                <a:avLst/>
                <a:gdLst>
                  <a:gd name="T0" fmla="*/ 0 w 1788"/>
                  <a:gd name="T1" fmla="*/ 0 h 2885"/>
                  <a:gd name="T2" fmla="*/ 0 w 1788"/>
                  <a:gd name="T3" fmla="*/ 0 h 2885"/>
                  <a:gd name="T4" fmla="*/ 0 w 1788"/>
                  <a:gd name="T5" fmla="*/ 0 h 2885"/>
                  <a:gd name="T6" fmla="*/ 0 w 1788"/>
                  <a:gd name="T7" fmla="*/ 0 h 2885"/>
                  <a:gd name="T8" fmla="*/ 0 w 1788"/>
                  <a:gd name="T9" fmla="*/ 0 h 2885"/>
                  <a:gd name="T10" fmla="*/ 0 w 1788"/>
                  <a:gd name="T11" fmla="*/ 0 h 2885"/>
                  <a:gd name="T12" fmla="*/ 0 w 1788"/>
                  <a:gd name="T13" fmla="*/ 0 h 2885"/>
                  <a:gd name="T14" fmla="*/ 0 w 1788"/>
                  <a:gd name="T15" fmla="*/ 0 h 2885"/>
                  <a:gd name="T16" fmla="*/ 0 w 1788"/>
                  <a:gd name="T17" fmla="*/ 0 h 2885"/>
                  <a:gd name="T18" fmla="*/ 0 w 1788"/>
                  <a:gd name="T19" fmla="*/ 0 h 2885"/>
                  <a:gd name="T20" fmla="*/ 0 w 1788"/>
                  <a:gd name="T21" fmla="*/ 0 h 2885"/>
                  <a:gd name="T22" fmla="*/ 0 w 1788"/>
                  <a:gd name="T23" fmla="*/ 0 h 2885"/>
                  <a:gd name="T24" fmla="*/ 0 w 1788"/>
                  <a:gd name="T25" fmla="*/ 0 h 2885"/>
                  <a:gd name="T26" fmla="*/ 0 w 1788"/>
                  <a:gd name="T27" fmla="*/ 0 h 2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7892" name="スライド番号プレースホルダー 2"/>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7FFBD415-044B-47DB-84D5-D7908F8D8A13}" type="slidenum">
              <a:rPr kumimoji="0" lang="de-DE" altLang="ja-JP" smtClean="0">
                <a:solidFill>
                  <a:schemeClr val="tx1"/>
                </a:solidFill>
                <a:latin typeface="Aerial" pitchFamily="34" charset="0"/>
              </a:rPr>
              <a:pPr/>
              <a:t>27</a:t>
            </a:fld>
            <a:endParaRPr kumimoji="0" lang="de-DE" altLang="ja-JP" smtClean="0">
              <a:solidFill>
                <a:schemeClr val="tx1"/>
              </a:solidFill>
              <a:latin typeface="Ae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フッター プレースホルダー 4"/>
          <p:cNvSpPr>
            <a:spLocks noGrp="1"/>
          </p:cNvSpPr>
          <p:nvPr>
            <p:ph type="ftr" sz="quarter" idx="11"/>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r>
              <a:rPr kumimoji="0" lang="de-DE" altLang="ja-JP" dirty="0" smtClean="0">
                <a:solidFill>
                  <a:schemeClr val="tx1"/>
                </a:solidFill>
                <a:latin typeface="Aerial" pitchFamily="34" charset="0"/>
              </a:rPr>
              <a:t>Copyright 2015 FUJITSU LIMITED</a:t>
            </a:r>
          </a:p>
        </p:txBody>
      </p:sp>
      <p:sp>
        <p:nvSpPr>
          <p:cNvPr id="386080" name="Rectangle 32"/>
          <p:cNvSpPr>
            <a:spLocks noGrp="1" noChangeArrowheads="1"/>
          </p:cNvSpPr>
          <p:nvPr>
            <p:ph type="body" idx="1"/>
          </p:nvPr>
        </p:nvSpPr>
        <p:spPr/>
        <p:txBody>
          <a:bodyPr/>
          <a:lstStyle/>
          <a:p>
            <a:pPr>
              <a:defRPr/>
            </a:pPr>
            <a:r>
              <a:rPr lang="en-US" altLang="ja-JP" sz="2800" dirty="0" smtClean="0">
                <a:cs typeface="+mn-cs"/>
              </a:rPr>
              <a:t>For Individual</a:t>
            </a:r>
          </a:p>
          <a:p>
            <a:pPr lvl="1">
              <a:defRPr/>
            </a:pPr>
            <a:r>
              <a:rPr lang="en-US" altLang="ja-JP" b="1" dirty="0" smtClean="0">
                <a:cs typeface="+mn-cs"/>
              </a:rPr>
              <a:t>Fame</a:t>
            </a:r>
            <a:r>
              <a:rPr lang="en-US" altLang="ja-JP" dirty="0" smtClean="0">
                <a:cs typeface="+mn-cs"/>
              </a:rPr>
              <a:t> of Old-school hacker among community</a:t>
            </a:r>
          </a:p>
          <a:p>
            <a:pPr lvl="1">
              <a:defRPr/>
            </a:pPr>
            <a:r>
              <a:rPr lang="en-US" altLang="ja-JP" dirty="0" smtClean="0">
                <a:cs typeface="+mn-cs"/>
              </a:rPr>
              <a:t>Polish the </a:t>
            </a:r>
            <a:r>
              <a:rPr lang="en-US" altLang="ja-JP" b="1" dirty="0" smtClean="0">
                <a:cs typeface="+mn-cs"/>
              </a:rPr>
              <a:t>skill</a:t>
            </a:r>
            <a:r>
              <a:rPr lang="en-US" altLang="ja-JP" dirty="0" smtClean="0">
                <a:cs typeface="+mn-cs"/>
              </a:rPr>
              <a:t> and more </a:t>
            </a:r>
            <a:r>
              <a:rPr lang="en-US" altLang="ja-JP" b="1" dirty="0" smtClean="0">
                <a:cs typeface="+mn-cs"/>
              </a:rPr>
              <a:t>challenge</a:t>
            </a:r>
          </a:p>
          <a:p>
            <a:pPr lvl="1">
              <a:defRPr/>
            </a:pPr>
            <a:r>
              <a:rPr lang="en-US" altLang="ja-JP" dirty="0" smtClean="0">
                <a:cs typeface="+mn-cs"/>
              </a:rPr>
              <a:t>More </a:t>
            </a:r>
            <a:r>
              <a:rPr lang="en-US" altLang="ja-JP" b="1" dirty="0" smtClean="0">
                <a:cs typeface="+mn-cs"/>
              </a:rPr>
              <a:t>$$$</a:t>
            </a:r>
          </a:p>
          <a:p>
            <a:pPr lvl="1">
              <a:defRPr/>
            </a:pPr>
            <a:endParaRPr lang="en-US" altLang="ja-JP" dirty="0" smtClean="0">
              <a:cs typeface="+mn-cs"/>
            </a:endParaRPr>
          </a:p>
          <a:p>
            <a:pPr>
              <a:defRPr/>
            </a:pPr>
            <a:r>
              <a:rPr lang="en-US" altLang="ja-JP" dirty="0" smtClean="0">
                <a:cs typeface="+mn-cs"/>
              </a:rPr>
              <a:t>For Enterprise</a:t>
            </a:r>
          </a:p>
          <a:p>
            <a:pPr lvl="1">
              <a:defRPr/>
            </a:pPr>
            <a:r>
              <a:rPr lang="en-US" altLang="ja-JP" b="1" dirty="0" smtClean="0">
                <a:cs typeface="+mn-cs"/>
              </a:rPr>
              <a:t>Reputation</a:t>
            </a:r>
          </a:p>
          <a:p>
            <a:pPr lvl="1">
              <a:defRPr/>
            </a:pPr>
            <a:r>
              <a:rPr lang="en-US" altLang="ja-JP" b="1" dirty="0" smtClean="0">
                <a:cs typeface="+mn-cs"/>
              </a:rPr>
              <a:t>Lead</a:t>
            </a:r>
            <a:r>
              <a:rPr lang="en-US" altLang="ja-JP" dirty="0" smtClean="0">
                <a:cs typeface="+mn-cs"/>
              </a:rPr>
              <a:t> on </a:t>
            </a:r>
            <a:r>
              <a:rPr lang="en-US" altLang="ja-JP" b="1" dirty="0" smtClean="0">
                <a:cs typeface="+mn-cs"/>
              </a:rPr>
              <a:t>latest</a:t>
            </a:r>
            <a:r>
              <a:rPr lang="en-US" altLang="ja-JP" dirty="0" smtClean="0">
                <a:cs typeface="+mn-cs"/>
              </a:rPr>
              <a:t> technology</a:t>
            </a:r>
          </a:p>
          <a:p>
            <a:pPr lvl="1">
              <a:defRPr/>
            </a:pPr>
            <a:r>
              <a:rPr lang="en-US" altLang="ja-JP" dirty="0" smtClean="0">
                <a:cs typeface="+mn-cs"/>
              </a:rPr>
              <a:t>Easier </a:t>
            </a:r>
            <a:r>
              <a:rPr lang="en-US" altLang="ja-JP" b="1" dirty="0" smtClean="0">
                <a:cs typeface="+mn-cs"/>
              </a:rPr>
              <a:t>maintenance</a:t>
            </a:r>
          </a:p>
          <a:p>
            <a:pPr marL="0" indent="0">
              <a:buNone/>
              <a:defRPr/>
            </a:pPr>
            <a:endParaRPr lang="en-US" altLang="ja-JP" dirty="0" smtClean="0">
              <a:cs typeface="+mn-cs"/>
            </a:endParaRPr>
          </a:p>
          <a:p>
            <a:pPr marL="0" indent="0">
              <a:buFont typeface="Wingdings" pitchFamily="2" charset="2"/>
              <a:buNone/>
              <a:defRPr/>
            </a:pPr>
            <a:endParaRPr lang="ja-JP" altLang="ja-JP" sz="2800" dirty="0">
              <a:cs typeface="+mn-cs"/>
            </a:endParaRPr>
          </a:p>
          <a:p>
            <a:pPr>
              <a:defRPr/>
            </a:pPr>
            <a:endParaRPr lang="en-US" altLang="ja-JP" dirty="0">
              <a:cs typeface="+mn-cs"/>
            </a:endParaRPr>
          </a:p>
        </p:txBody>
      </p:sp>
      <p:sp>
        <p:nvSpPr>
          <p:cNvPr id="5124" name="Rectangle 41"/>
          <p:cNvSpPr>
            <a:spLocks noGrp="1" noChangeArrowheads="1"/>
          </p:cNvSpPr>
          <p:nvPr>
            <p:ph type="title"/>
          </p:nvPr>
        </p:nvSpPr>
        <p:spPr/>
        <p:txBody>
          <a:bodyPr/>
          <a:lstStyle/>
          <a:p>
            <a:pPr>
              <a:defRPr/>
            </a:pPr>
            <a:r>
              <a:rPr lang="en-US" altLang="ja-JP" b="1" dirty="0">
                <a:ea typeface="Liberation Sans" pitchFamily="34" charset="0"/>
              </a:rPr>
              <a:t>Why</a:t>
            </a:r>
            <a:r>
              <a:rPr lang="en-US" altLang="ja-JP" dirty="0">
                <a:ea typeface="Liberation Sans" pitchFamily="34" charset="0"/>
              </a:rPr>
              <a:t> to be a </a:t>
            </a:r>
            <a:r>
              <a:rPr lang="en-US" altLang="ja-JP" b="1" dirty="0">
                <a:ea typeface="Liberation Sans" pitchFamily="34" charset="0"/>
              </a:rPr>
              <a:t>kernel</a:t>
            </a:r>
            <a:r>
              <a:rPr lang="en-US" altLang="ja-JP" dirty="0">
                <a:ea typeface="Liberation Sans" pitchFamily="34" charset="0"/>
              </a:rPr>
              <a:t> developer</a:t>
            </a:r>
          </a:p>
        </p:txBody>
      </p:sp>
      <p:sp>
        <p:nvSpPr>
          <p:cNvPr id="5125" name="スライド番号プレースホルダー 6"/>
          <p:cNvSpPr>
            <a:spLocks noGrp="1"/>
          </p:cNvSpPr>
          <p:nvPr>
            <p:ph type="sldNum" sz="quarter" idx="10"/>
          </p:nvPr>
        </p:nvSpPr>
        <p:spPr>
          <a:noFill/>
        </p:spPr>
        <p:txBody>
          <a:bodyPr/>
          <a:lstStyle>
            <a:lvl1pPr>
              <a:defRPr kumimoji="1">
                <a:solidFill>
                  <a:srgbClr val="000000"/>
                </a:solidFill>
                <a:latin typeface="ＭＳ Ｐゴシック" pitchFamily="34" charset="-128"/>
                <a:ea typeface="ＭＳ Ｐゴシック" pitchFamily="34" charset="-128"/>
              </a:defRPr>
            </a:lvl1pPr>
            <a:lvl2pPr marL="742950" indent="-285750">
              <a:defRPr kumimoji="1">
                <a:solidFill>
                  <a:srgbClr val="000000"/>
                </a:solidFill>
                <a:latin typeface="ＭＳ Ｐゴシック" pitchFamily="34" charset="-128"/>
                <a:ea typeface="ＭＳ Ｐゴシック" pitchFamily="34" charset="-128"/>
              </a:defRPr>
            </a:lvl2pPr>
            <a:lvl3pPr marL="1143000" indent="-228600">
              <a:defRPr kumimoji="1">
                <a:solidFill>
                  <a:srgbClr val="000000"/>
                </a:solidFill>
                <a:latin typeface="ＭＳ Ｐゴシック" pitchFamily="34" charset="-128"/>
                <a:ea typeface="ＭＳ Ｐゴシック" pitchFamily="34" charset="-128"/>
              </a:defRPr>
            </a:lvl3pPr>
            <a:lvl4pPr marL="1600200" indent="-228600">
              <a:defRPr kumimoji="1">
                <a:solidFill>
                  <a:srgbClr val="000000"/>
                </a:solidFill>
                <a:latin typeface="ＭＳ Ｐゴシック" pitchFamily="34" charset="-128"/>
                <a:ea typeface="ＭＳ Ｐゴシック" pitchFamily="34" charset="-128"/>
              </a:defRPr>
            </a:lvl4pPr>
            <a:lvl5pPr marL="2057400" indent="-228600">
              <a:defRPr kumimoji="1">
                <a:solidFill>
                  <a:srgbClr val="000000"/>
                </a:solidFill>
                <a:latin typeface="ＭＳ Ｐゴシック" pitchFamily="34" charset="-128"/>
                <a:ea typeface="ＭＳ Ｐゴシック" pitchFamily="34" charset="-128"/>
              </a:defRPr>
            </a:lvl5pPr>
            <a:lvl6pPr marL="25146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6pPr>
            <a:lvl7pPr marL="29718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7pPr>
            <a:lvl8pPr marL="34290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8pPr>
            <a:lvl9pPr marL="3886200" indent="-228600" eaLnBrk="0" fontAlgn="base" hangingPunct="0">
              <a:spcBef>
                <a:spcPct val="0"/>
              </a:spcBef>
              <a:spcAft>
                <a:spcPct val="0"/>
              </a:spcAft>
              <a:defRPr kumimoji="1">
                <a:solidFill>
                  <a:srgbClr val="000000"/>
                </a:solidFill>
                <a:latin typeface="ＭＳ Ｐゴシック" pitchFamily="34" charset="-128"/>
                <a:ea typeface="ＭＳ Ｐゴシック" pitchFamily="34" charset="-128"/>
              </a:defRPr>
            </a:lvl9pPr>
          </a:lstStyle>
          <a:p>
            <a:fld id="{FE32631F-CCC1-4BE8-A07C-CEC72ED5E38C}" type="slidenum">
              <a:rPr kumimoji="0" lang="de-DE" altLang="ja-JP" smtClean="0">
                <a:solidFill>
                  <a:schemeClr val="tx1"/>
                </a:solidFill>
                <a:latin typeface="Aerial" pitchFamily="34" charset="0"/>
              </a:rPr>
              <a:pPr/>
              <a:t>2</a:t>
            </a:fld>
            <a:endParaRPr kumimoji="0" lang="de-DE" altLang="ja-JP" smtClean="0">
              <a:solidFill>
                <a:schemeClr val="tx1"/>
              </a:solidFill>
              <a:latin typeface="Ae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Why</a:t>
            </a:r>
            <a:r>
              <a:rPr lang="en-US" altLang="zh-CN" dirty="0" smtClean="0"/>
              <a:t> to be a </a:t>
            </a:r>
            <a:r>
              <a:rPr lang="en-US" altLang="zh-CN" b="1" dirty="0" err="1" smtClean="0"/>
              <a:t>filesystem</a:t>
            </a:r>
            <a:r>
              <a:rPr lang="en-US" altLang="zh-CN" dirty="0" smtClean="0"/>
              <a:t> developer</a:t>
            </a:r>
            <a:endParaRPr lang="zh-CN" altLang="en-US" dirty="0"/>
          </a:p>
        </p:txBody>
      </p:sp>
      <p:sp>
        <p:nvSpPr>
          <p:cNvPr id="3" name="内容占位符 2"/>
          <p:cNvSpPr>
            <a:spLocks noGrp="1"/>
          </p:cNvSpPr>
          <p:nvPr>
            <p:ph idx="1"/>
          </p:nvPr>
        </p:nvSpPr>
        <p:spPr/>
        <p:txBody>
          <a:bodyPr/>
          <a:lstStyle/>
          <a:p>
            <a:r>
              <a:rPr lang="en-US" altLang="zh-CN" dirty="0" smtClean="0"/>
              <a:t>Increasing demand on </a:t>
            </a:r>
            <a:r>
              <a:rPr lang="en-US" altLang="zh-CN" b="1" dirty="0" smtClean="0"/>
              <a:t>storage</a:t>
            </a:r>
          </a:p>
          <a:p>
            <a:pPr lvl="1"/>
            <a:r>
              <a:rPr lang="en-US" altLang="zh-CN" dirty="0" smtClean="0"/>
              <a:t>Big data(GFS)</a:t>
            </a:r>
          </a:p>
          <a:p>
            <a:pPr lvl="1"/>
            <a:r>
              <a:rPr lang="en-US" altLang="zh-CN" dirty="0" smtClean="0"/>
              <a:t>Flash storage(</a:t>
            </a:r>
            <a:r>
              <a:rPr lang="en-US" altLang="zh-CN" dirty="0" err="1" smtClean="0"/>
              <a:t>SquashFS</a:t>
            </a:r>
            <a:r>
              <a:rPr lang="en-US" altLang="zh-CN" dirty="0" smtClean="0"/>
              <a:t>/Jffs2/F2FS)</a:t>
            </a:r>
          </a:p>
          <a:p>
            <a:pPr lvl="1"/>
            <a:r>
              <a:rPr lang="en-US" altLang="zh-CN" dirty="0" smtClean="0"/>
              <a:t>Container(</a:t>
            </a:r>
            <a:r>
              <a:rPr lang="en-US" altLang="zh-CN" dirty="0" err="1" smtClean="0"/>
              <a:t>Btrfs</a:t>
            </a:r>
            <a:r>
              <a:rPr lang="en-US" altLang="zh-CN" dirty="0" smtClean="0"/>
              <a:t>)</a:t>
            </a:r>
          </a:p>
          <a:p>
            <a:pPr lvl="1"/>
            <a:r>
              <a:rPr lang="en-US" altLang="zh-CN" dirty="0" smtClean="0"/>
              <a:t>VM</a:t>
            </a:r>
          </a:p>
          <a:p>
            <a:pPr lvl="1"/>
            <a:r>
              <a:rPr lang="en-US" altLang="zh-CN" dirty="0" smtClean="0"/>
              <a:t>…</a:t>
            </a:r>
          </a:p>
          <a:p>
            <a:pPr lvl="1"/>
            <a:endParaRPr lang="en-US" altLang="zh-CN" dirty="0" smtClean="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3</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342729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Why</a:t>
            </a:r>
            <a:r>
              <a:rPr lang="en-US" altLang="ja-JP" dirty="0">
                <a:ea typeface="Liberation Sans" pitchFamily="34" charset="0"/>
              </a:rPr>
              <a:t> to be a </a:t>
            </a:r>
            <a:r>
              <a:rPr lang="en-US" altLang="ja-JP" b="1" dirty="0" err="1" smtClean="0">
                <a:ea typeface="Liberation Sans" pitchFamily="34" charset="0"/>
              </a:rPr>
              <a:t>Btrfs</a:t>
            </a:r>
            <a:r>
              <a:rPr lang="en-US" altLang="ja-JP" dirty="0" smtClean="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t>Bleeding Edge</a:t>
            </a:r>
          </a:p>
          <a:p>
            <a:pPr lvl="1"/>
            <a:r>
              <a:rPr lang="en-US" altLang="zh-CN" b="1" dirty="0" smtClean="0"/>
              <a:t>Feature rich</a:t>
            </a:r>
          </a:p>
          <a:p>
            <a:pPr lvl="2"/>
            <a:r>
              <a:rPr lang="en-US" altLang="zh-CN" dirty="0" smtClean="0"/>
              <a:t>Already have</a:t>
            </a:r>
          </a:p>
          <a:p>
            <a:pPr lvl="3"/>
            <a:r>
              <a:rPr lang="en-US" altLang="zh-CN" dirty="0" err="1" smtClean="0"/>
              <a:t>CoW</a:t>
            </a:r>
            <a:r>
              <a:rPr lang="en-US" altLang="zh-CN" dirty="0" smtClean="0"/>
              <a:t>, compression, </a:t>
            </a:r>
            <a:r>
              <a:rPr lang="en-US" altLang="zh-CN" dirty="0" err="1" smtClean="0"/>
              <a:t>deduplication</a:t>
            </a:r>
            <a:r>
              <a:rPr lang="en-US" altLang="zh-CN" dirty="0" smtClean="0"/>
              <a:t>, RAID …</a:t>
            </a:r>
          </a:p>
          <a:p>
            <a:pPr lvl="2"/>
            <a:r>
              <a:rPr lang="en-US" altLang="zh-CN" dirty="0" smtClean="0"/>
              <a:t>Under active development:</a:t>
            </a:r>
          </a:p>
          <a:p>
            <a:pPr lvl="3"/>
            <a:r>
              <a:rPr lang="en-US" altLang="zh-CN" dirty="0" err="1" smtClean="0"/>
              <a:t>Inband</a:t>
            </a:r>
            <a:r>
              <a:rPr lang="en-US" altLang="zh-CN" dirty="0" smtClean="0"/>
              <a:t> deduplication</a:t>
            </a:r>
          </a:p>
          <a:p>
            <a:pPr lvl="3"/>
            <a:r>
              <a:rPr lang="en-US" altLang="zh-CN" dirty="0" smtClean="0"/>
              <a:t>Subpage sector size support</a:t>
            </a:r>
          </a:p>
          <a:p>
            <a:pPr lvl="3"/>
            <a:r>
              <a:rPr lang="en-US" altLang="zh-CN" dirty="0" smtClean="0"/>
              <a:t>Separate </a:t>
            </a:r>
            <a:r>
              <a:rPr lang="en-US" altLang="zh-CN" dirty="0" err="1" smtClean="0"/>
              <a:t>qgroup</a:t>
            </a:r>
            <a:r>
              <a:rPr lang="en-US" altLang="zh-CN" dirty="0" smtClean="0"/>
              <a:t> accounting for </a:t>
            </a:r>
            <a:r>
              <a:rPr lang="en-US" altLang="zh-CN" dirty="0" err="1" smtClean="0"/>
              <a:t>medata</a:t>
            </a:r>
            <a:r>
              <a:rPr lang="en-US" altLang="zh-CN" dirty="0" smtClean="0"/>
              <a:t> and data</a:t>
            </a:r>
          </a:p>
          <a:p>
            <a:pPr lvl="3"/>
            <a:r>
              <a:rPr lang="en-US" altLang="zh-CN" dirty="0" smtClean="0"/>
              <a:t>…</a:t>
            </a:r>
          </a:p>
          <a:p>
            <a:pPr lvl="1"/>
            <a:r>
              <a:rPr lang="en-US" altLang="zh-CN" b="1" dirty="0" err="1" smtClean="0"/>
              <a:t>Bugfix</a:t>
            </a:r>
            <a:endParaRPr lang="en-US" altLang="zh-CN" b="1" dirty="0" smtClean="0"/>
          </a:p>
          <a:p>
            <a:pPr lvl="2"/>
            <a:r>
              <a:rPr lang="en-US" altLang="zh-CN" dirty="0" smtClean="0"/>
              <a:t>Btrfs is not as stable as traditional </a:t>
            </a:r>
            <a:r>
              <a:rPr lang="en-US" altLang="zh-CN" dirty="0" err="1" smtClean="0"/>
              <a:t>fs</a:t>
            </a:r>
            <a:r>
              <a:rPr lang="en-US" altLang="zh-CN" dirty="0" smtClean="0"/>
              <a:t> like </a:t>
            </a:r>
            <a:r>
              <a:rPr lang="en-US" altLang="zh-CN" dirty="0" err="1" smtClean="0"/>
              <a:t>xfs</a:t>
            </a:r>
            <a:r>
              <a:rPr lang="en-US" altLang="zh-CN" dirty="0" smtClean="0"/>
              <a:t>/ext4 yet</a:t>
            </a:r>
          </a:p>
          <a:p>
            <a:pPr lvl="2"/>
            <a:r>
              <a:rPr lang="en-US" altLang="zh-CN" dirty="0" smtClean="0"/>
              <a:t>More features -&gt; More code -&gt; More bugs</a:t>
            </a:r>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4</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85530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Why</a:t>
            </a:r>
            <a:r>
              <a:rPr lang="en-US" altLang="ja-JP" dirty="0">
                <a:ea typeface="Liberation Sans" pitchFamily="34" charset="0"/>
              </a:rPr>
              <a:t> to be a </a:t>
            </a:r>
            <a:r>
              <a:rPr lang="en-US" altLang="ja-JP" b="1" dirty="0">
                <a:ea typeface="Liberation Sans" pitchFamily="34" charset="0"/>
              </a:rPr>
              <a:t>Btrfs developer</a:t>
            </a:r>
            <a:endParaRPr lang="zh-CN" altLang="en-US" dirty="0"/>
          </a:p>
        </p:txBody>
      </p:sp>
      <p:sp>
        <p:nvSpPr>
          <p:cNvPr id="3" name="内容占位符 2"/>
          <p:cNvSpPr>
            <a:spLocks noGrp="1"/>
          </p:cNvSpPr>
          <p:nvPr>
            <p:ph idx="1"/>
          </p:nvPr>
        </p:nvSpPr>
        <p:spPr/>
        <p:txBody>
          <a:bodyPr/>
          <a:lstStyle/>
          <a:p>
            <a:r>
              <a:rPr lang="en-US" altLang="zh-CN" dirty="0" smtClean="0"/>
              <a:t>Next generation filesystem</a:t>
            </a:r>
          </a:p>
          <a:p>
            <a:pPr lvl="1"/>
            <a:r>
              <a:rPr lang="en-US" altLang="zh-CN" dirty="0" smtClean="0"/>
              <a:t>Btrfs is considered as next generation filesystem</a:t>
            </a:r>
          </a:p>
          <a:p>
            <a:pPr lvl="1"/>
            <a:r>
              <a:rPr lang="en-US" altLang="zh-CN" dirty="0" smtClean="0"/>
              <a:t>Some projects are already using </a:t>
            </a:r>
            <a:r>
              <a:rPr lang="en-US" altLang="zh-CN" dirty="0" err="1" smtClean="0"/>
              <a:t>btrfs</a:t>
            </a:r>
            <a:endParaRPr lang="en-US" altLang="zh-CN" dirty="0" smtClean="0"/>
          </a:p>
          <a:p>
            <a:pPr lvl="2"/>
            <a:r>
              <a:rPr lang="en-US" altLang="zh-CN" dirty="0" smtClean="0"/>
              <a:t>Systemd</a:t>
            </a:r>
          </a:p>
          <a:p>
            <a:pPr lvl="2"/>
            <a:r>
              <a:rPr lang="en-US" altLang="zh-CN" dirty="0" err="1" smtClean="0"/>
              <a:t>Docker</a:t>
            </a:r>
            <a:endParaRPr lang="en-US" altLang="zh-CN" dirty="0" smtClean="0"/>
          </a:p>
          <a:p>
            <a:pPr lvl="2"/>
            <a:r>
              <a:rPr lang="en-US" altLang="zh-CN" dirty="0" err="1" smtClean="0"/>
              <a:t>OpenSUSE</a:t>
            </a:r>
            <a:endParaRPr lang="en-US" altLang="zh-CN" dirty="0" smtClean="0"/>
          </a:p>
          <a:p>
            <a:pPr lvl="2"/>
            <a:r>
              <a:rPr lang="en-US" altLang="zh-CN" dirty="0" smtClean="0"/>
              <a:t>Facebook</a:t>
            </a:r>
          </a:p>
          <a:p>
            <a:pPr lvl="2"/>
            <a:r>
              <a:rPr lang="en-US" altLang="zh-CN" dirty="0" smtClean="0"/>
              <a:t>…</a:t>
            </a:r>
          </a:p>
          <a:p>
            <a:pPr lvl="2"/>
            <a:endParaRPr lang="en-US" altLang="zh-CN" dirty="0" smtClean="0"/>
          </a:p>
          <a:p>
            <a:pPr lvl="1"/>
            <a:r>
              <a:rPr lang="en-US" altLang="zh-CN" dirty="0" smtClean="0"/>
              <a:t>Lead on latest technology</a:t>
            </a:r>
          </a:p>
          <a:p>
            <a:pPr lvl="2"/>
            <a:r>
              <a:rPr lang="en-US" altLang="zh-CN" dirty="0" smtClean="0"/>
              <a:t>Example: Oracle Database with ZFS deduplication</a:t>
            </a:r>
          </a:p>
          <a:p>
            <a:pPr lvl="2"/>
            <a:endParaRPr lang="en-US" altLang="zh-CN" dirty="0" smtClean="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5</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9476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a:t>
            </a:r>
            <a:r>
              <a:rPr lang="en-US" altLang="ja-JP" dirty="0" smtClean="0">
                <a:ea typeface="Liberation Sans" pitchFamily="34" charset="0"/>
              </a:rPr>
              <a:t>FS(</a:t>
            </a:r>
            <a:r>
              <a:rPr lang="en-US" altLang="ja-JP" b="1" dirty="0" err="1" smtClean="0">
                <a:ea typeface="Liberation Sans" pitchFamily="34" charset="0"/>
              </a:rPr>
              <a:t>Btrfs</a:t>
            </a:r>
            <a:r>
              <a:rPr lang="en-US" altLang="ja-JP" dirty="0" smtClean="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smtClean="0"/>
              <a:t>Road map to be a Btrfs developer</a:t>
            </a:r>
          </a:p>
          <a:p>
            <a:endParaRPr lang="zh-CN" altLang="en-US"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6</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
        <p:nvSpPr>
          <p:cNvPr id="6" name="等腰三角形 5"/>
          <p:cNvSpPr/>
          <p:nvPr/>
        </p:nvSpPr>
        <p:spPr bwMode="auto">
          <a:xfrm>
            <a:off x="611560" y="1484784"/>
            <a:ext cx="3240360" cy="4582849"/>
          </a:xfrm>
          <a:prstGeom prst="triangle">
            <a:avLst/>
          </a:prstGeom>
          <a:solidFill>
            <a:schemeClr val="tx1">
              <a:lumMod val="75000"/>
              <a:lumOff val="25000"/>
            </a:schemeClr>
          </a:solidFill>
          <a:ln w="19050" algn="ctr">
            <a:solidFill>
              <a:srgbClr val="57564F"/>
            </a:solidFill>
            <a:round/>
            <a:headEnd/>
            <a:tailEnd/>
          </a:ln>
        </p:spPr>
        <p:txBody>
          <a:bodyPr wrap="none" rtlCol="0" anchor="ctr"/>
          <a:lstStyle/>
          <a:p>
            <a:pPr algn="ctr"/>
            <a:endParaRPr lang="zh-CN" altLang="en-US" sz="1200" b="1" dirty="0"/>
          </a:p>
        </p:txBody>
      </p:sp>
      <p:sp>
        <p:nvSpPr>
          <p:cNvPr id="7" name="等腰三角形 6"/>
          <p:cNvSpPr/>
          <p:nvPr/>
        </p:nvSpPr>
        <p:spPr bwMode="auto">
          <a:xfrm>
            <a:off x="899592" y="1496936"/>
            <a:ext cx="2664296" cy="3691614"/>
          </a:xfrm>
          <a:prstGeom prst="triangle">
            <a:avLst/>
          </a:prstGeom>
          <a:solidFill>
            <a:schemeClr val="bg1">
              <a:lumMod val="75000"/>
            </a:schemeClr>
          </a:solidFill>
          <a:ln w="19050" algn="ctr">
            <a:solidFill>
              <a:srgbClr val="57564F"/>
            </a:solidFill>
            <a:round/>
            <a:headEnd/>
            <a:tailEnd/>
          </a:ln>
        </p:spPr>
        <p:txBody>
          <a:bodyPr wrap="none" rtlCol="0" anchor="ctr"/>
          <a:lstStyle/>
          <a:p>
            <a:pPr algn="ctr"/>
            <a:endParaRPr lang="zh-CN" altLang="en-US" sz="1200" b="1" dirty="0"/>
          </a:p>
        </p:txBody>
      </p:sp>
      <p:sp>
        <p:nvSpPr>
          <p:cNvPr id="8" name="TextBox 7"/>
          <p:cNvSpPr txBox="1"/>
          <p:nvPr/>
        </p:nvSpPr>
        <p:spPr>
          <a:xfrm>
            <a:off x="3923928" y="5373216"/>
            <a:ext cx="3528392" cy="369332"/>
          </a:xfrm>
          <a:prstGeom prst="rect">
            <a:avLst/>
          </a:prstGeom>
          <a:noFill/>
        </p:spPr>
        <p:txBody>
          <a:bodyPr wrap="square" rtlCol="0">
            <a:spAutoFit/>
          </a:bodyPr>
          <a:lstStyle/>
          <a:p>
            <a:r>
              <a:rPr lang="en-US" altLang="zh-CN" dirty="0" smtClean="0">
                <a:latin typeface="Liberation Sans" pitchFamily="34" charset="0"/>
                <a:ea typeface="Liberation Sans" pitchFamily="34" charset="0"/>
                <a:cs typeface="Liberation Sans" pitchFamily="34" charset="0"/>
              </a:rPr>
              <a:t>Normal use, bug report and QA</a:t>
            </a:r>
            <a:endParaRPr lang="zh-CN" altLang="en-US" dirty="0" err="1" smtClean="0">
              <a:latin typeface="Liberation Sans" pitchFamily="34" charset="0"/>
              <a:cs typeface="Liberation Sans" pitchFamily="34" charset="0"/>
            </a:endParaRPr>
          </a:p>
        </p:txBody>
      </p:sp>
      <p:sp>
        <p:nvSpPr>
          <p:cNvPr id="9" name="等腰三角形 8"/>
          <p:cNvSpPr/>
          <p:nvPr/>
        </p:nvSpPr>
        <p:spPr bwMode="auto">
          <a:xfrm>
            <a:off x="1259632" y="1496936"/>
            <a:ext cx="1944216" cy="2652144"/>
          </a:xfrm>
          <a:prstGeom prst="triangle">
            <a:avLst/>
          </a:prstGeom>
          <a:solidFill>
            <a:schemeClr val="accent2">
              <a:lumMod val="20000"/>
              <a:lumOff val="80000"/>
            </a:schemeClr>
          </a:solidFill>
          <a:ln w="19050" algn="ctr">
            <a:solidFill>
              <a:srgbClr val="57564F"/>
            </a:solidFill>
            <a:round/>
            <a:headEnd/>
            <a:tailEnd/>
          </a:ln>
        </p:spPr>
        <p:txBody>
          <a:bodyPr wrap="none" rtlCol="0" anchor="ctr"/>
          <a:lstStyle/>
          <a:p>
            <a:pPr algn="ctr"/>
            <a:endParaRPr lang="zh-CN" altLang="en-US" sz="1200" b="1" dirty="0"/>
          </a:p>
        </p:txBody>
      </p:sp>
      <p:sp>
        <p:nvSpPr>
          <p:cNvPr id="10" name="TextBox 9"/>
          <p:cNvSpPr txBox="1"/>
          <p:nvPr/>
        </p:nvSpPr>
        <p:spPr>
          <a:xfrm>
            <a:off x="3923928" y="4365104"/>
            <a:ext cx="4320480" cy="369332"/>
          </a:xfrm>
          <a:prstGeom prst="rect">
            <a:avLst/>
          </a:prstGeom>
          <a:noFill/>
        </p:spPr>
        <p:txBody>
          <a:bodyPr wrap="square" rtlCol="0">
            <a:spAutoFit/>
          </a:bodyPr>
          <a:lstStyle/>
          <a:p>
            <a:r>
              <a:rPr lang="en-US" altLang="zh-CN" dirty="0" smtClean="0">
                <a:latin typeface="Liberation Sans" pitchFamily="34" charset="0"/>
                <a:ea typeface="Liberation Sans" pitchFamily="34" charset="0"/>
                <a:cs typeface="Liberation Sans" pitchFamily="34" charset="0"/>
              </a:rPr>
              <a:t>Understanding on-disk format</a:t>
            </a:r>
            <a:endParaRPr lang="zh-CN" altLang="en-US" dirty="0" err="1" smtClean="0">
              <a:latin typeface="Liberation Sans" pitchFamily="34" charset="0"/>
              <a:cs typeface="Liberation Sans" pitchFamily="34" charset="0"/>
            </a:endParaRPr>
          </a:p>
        </p:txBody>
      </p:sp>
      <p:sp>
        <p:nvSpPr>
          <p:cNvPr id="11" name="等腰三角形 10"/>
          <p:cNvSpPr/>
          <p:nvPr/>
        </p:nvSpPr>
        <p:spPr bwMode="auto">
          <a:xfrm>
            <a:off x="1619672" y="1496936"/>
            <a:ext cx="1224136" cy="1644032"/>
          </a:xfrm>
          <a:prstGeom prst="triangle">
            <a:avLst/>
          </a:prstGeom>
          <a:solidFill>
            <a:schemeClr val="accent1">
              <a:lumMod val="75000"/>
            </a:schemeClr>
          </a:solidFill>
          <a:ln w="19050" algn="ctr">
            <a:solidFill>
              <a:srgbClr val="57564F"/>
            </a:solidFill>
            <a:round/>
            <a:headEnd/>
            <a:tailEnd/>
          </a:ln>
        </p:spPr>
        <p:txBody>
          <a:bodyPr wrap="none" rtlCol="0" anchor="ctr"/>
          <a:lstStyle/>
          <a:p>
            <a:pPr algn="ctr"/>
            <a:endParaRPr lang="zh-CN" altLang="en-US" sz="1200" b="1" dirty="0"/>
          </a:p>
        </p:txBody>
      </p:sp>
      <p:sp>
        <p:nvSpPr>
          <p:cNvPr id="12" name="TextBox 11"/>
          <p:cNvSpPr txBox="1"/>
          <p:nvPr/>
        </p:nvSpPr>
        <p:spPr>
          <a:xfrm>
            <a:off x="3923928" y="3356992"/>
            <a:ext cx="4320480" cy="369332"/>
          </a:xfrm>
          <a:prstGeom prst="rect">
            <a:avLst/>
          </a:prstGeom>
          <a:noFill/>
        </p:spPr>
        <p:txBody>
          <a:bodyPr wrap="square" rtlCol="0">
            <a:spAutoFit/>
          </a:bodyPr>
          <a:lstStyle/>
          <a:p>
            <a:r>
              <a:rPr lang="en-US" altLang="zh-CN" dirty="0" smtClean="0">
                <a:latin typeface="Liberation Sans" pitchFamily="34" charset="0"/>
                <a:ea typeface="Liberation Sans" pitchFamily="34" charset="0"/>
                <a:cs typeface="Liberation Sans" pitchFamily="34" charset="0"/>
              </a:rPr>
              <a:t>Btrfs-</a:t>
            </a:r>
            <a:r>
              <a:rPr lang="en-US" altLang="zh-CN" dirty="0" err="1" smtClean="0">
                <a:latin typeface="Liberation Sans" pitchFamily="34" charset="0"/>
                <a:ea typeface="Liberation Sans" pitchFamily="34" charset="0"/>
                <a:cs typeface="Liberation Sans" pitchFamily="34" charset="0"/>
              </a:rPr>
              <a:t>progs</a:t>
            </a:r>
            <a:r>
              <a:rPr lang="en-US" altLang="zh-CN" dirty="0" smtClean="0">
                <a:latin typeface="Liberation Sans" pitchFamily="34" charset="0"/>
                <a:ea typeface="Liberation Sans" pitchFamily="34" charset="0"/>
                <a:cs typeface="Liberation Sans" pitchFamily="34" charset="0"/>
              </a:rPr>
              <a:t> developer</a:t>
            </a:r>
            <a:endParaRPr lang="zh-CN" altLang="en-US" dirty="0" err="1" smtClean="0">
              <a:latin typeface="Liberation Sans" pitchFamily="34" charset="0"/>
              <a:cs typeface="Liberation Sans" pitchFamily="34" charset="0"/>
            </a:endParaRPr>
          </a:p>
        </p:txBody>
      </p:sp>
      <p:sp>
        <p:nvSpPr>
          <p:cNvPr id="13" name="TextBox 12"/>
          <p:cNvSpPr txBox="1"/>
          <p:nvPr/>
        </p:nvSpPr>
        <p:spPr>
          <a:xfrm>
            <a:off x="3923928" y="2060848"/>
            <a:ext cx="3240360" cy="369332"/>
          </a:xfrm>
          <a:prstGeom prst="rect">
            <a:avLst/>
          </a:prstGeom>
          <a:noFill/>
        </p:spPr>
        <p:txBody>
          <a:bodyPr wrap="square" rtlCol="0">
            <a:spAutoFit/>
          </a:bodyPr>
          <a:lstStyle/>
          <a:p>
            <a:r>
              <a:rPr lang="en-US" altLang="zh-CN" dirty="0" smtClean="0">
                <a:latin typeface="Liberation Sans" pitchFamily="34" charset="0"/>
                <a:ea typeface="Liberation Sans" pitchFamily="34" charset="0"/>
                <a:cs typeface="Liberation Sans" pitchFamily="34" charset="0"/>
              </a:rPr>
              <a:t>Kernel Btrfs developer</a:t>
            </a:r>
            <a:endParaRPr lang="zh-CN" altLang="en-US" dirty="0" err="1" smtClean="0">
              <a:latin typeface="Liberation Sans" pitchFamily="34" charset="0"/>
              <a:cs typeface="Liberation Sans" pitchFamily="34" charset="0"/>
            </a:endParaRPr>
          </a:p>
        </p:txBody>
      </p:sp>
    </p:spTree>
    <p:extLst>
      <p:ext uri="{BB962C8B-B14F-4D97-AF65-F5344CB8AC3E}">
        <p14:creationId xmlns:p14="http://schemas.microsoft.com/office/powerpoint/2010/main" val="424408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p>
        </p:txBody>
      </p:sp>
      <p:sp>
        <p:nvSpPr>
          <p:cNvPr id="3" name="内容占位符 2"/>
          <p:cNvSpPr>
            <a:spLocks noGrp="1"/>
          </p:cNvSpPr>
          <p:nvPr>
            <p:ph idx="1"/>
          </p:nvPr>
        </p:nvSpPr>
        <p:spPr/>
        <p:txBody>
          <a:bodyPr/>
          <a:lstStyle/>
          <a:p>
            <a:r>
              <a:rPr lang="en-US" altLang="zh-CN" dirty="0">
                <a:ea typeface="Liberation Sans" pitchFamily="34" charset="0"/>
              </a:rPr>
              <a:t>Normal use bug report and QA</a:t>
            </a:r>
            <a:endParaRPr lang="zh-CN" altLang="en-US" dirty="0"/>
          </a:p>
          <a:p>
            <a:pPr lvl="1"/>
            <a:r>
              <a:rPr lang="en-US" altLang="zh-CN" dirty="0" smtClean="0"/>
              <a:t>Try to </a:t>
            </a:r>
            <a:r>
              <a:rPr lang="en-US" altLang="zh-CN" b="1" dirty="0" smtClean="0"/>
              <a:t>use/test</a:t>
            </a:r>
            <a:r>
              <a:rPr lang="en-US" altLang="zh-CN" dirty="0" smtClean="0"/>
              <a:t> btrfs</a:t>
            </a:r>
          </a:p>
          <a:p>
            <a:pPr lvl="2"/>
            <a:r>
              <a:rPr lang="en-US" altLang="zh-CN" dirty="0" smtClean="0"/>
              <a:t>Recommend </a:t>
            </a:r>
            <a:r>
              <a:rPr lang="en-US" altLang="zh-CN" b="1" dirty="0" smtClean="0"/>
              <a:t>rolling</a:t>
            </a:r>
            <a:r>
              <a:rPr lang="en-US" altLang="zh-CN" dirty="0" smtClean="0"/>
              <a:t> distribution to test latest </a:t>
            </a:r>
            <a:r>
              <a:rPr lang="en-US" altLang="zh-CN" dirty="0" err="1" smtClean="0"/>
              <a:t>filesystem</a:t>
            </a:r>
            <a:endParaRPr lang="en-US" altLang="zh-CN" dirty="0" smtClean="0"/>
          </a:p>
          <a:p>
            <a:pPr lvl="3"/>
            <a:r>
              <a:rPr lang="en-US" altLang="zh-CN" b="1" dirty="0" smtClean="0"/>
              <a:t>Latest</a:t>
            </a:r>
            <a:r>
              <a:rPr lang="en-US" altLang="zh-CN" dirty="0" smtClean="0"/>
              <a:t> kernel</a:t>
            </a:r>
          </a:p>
          <a:p>
            <a:pPr lvl="3"/>
            <a:r>
              <a:rPr lang="en-US" altLang="zh-CN" b="1" dirty="0" smtClean="0"/>
              <a:t>Latest</a:t>
            </a:r>
            <a:r>
              <a:rPr lang="en-US" altLang="zh-CN" dirty="0" smtClean="0"/>
              <a:t> btrfs-</a:t>
            </a:r>
            <a:r>
              <a:rPr lang="en-US" altLang="zh-CN" dirty="0" err="1" smtClean="0"/>
              <a:t>progs</a:t>
            </a:r>
            <a:endParaRPr lang="en-US" altLang="zh-CN" dirty="0" smtClean="0"/>
          </a:p>
          <a:p>
            <a:pPr lvl="3"/>
            <a:r>
              <a:rPr lang="en-US" altLang="zh-CN" dirty="0" smtClean="0"/>
              <a:t>For example </a:t>
            </a:r>
            <a:r>
              <a:rPr lang="en-US" altLang="zh-CN" b="1" dirty="0" err="1" smtClean="0"/>
              <a:t>Archlinux</a:t>
            </a:r>
            <a:endParaRPr lang="en-US" altLang="zh-CN" b="1" dirty="0" smtClean="0"/>
          </a:p>
          <a:p>
            <a:pPr lvl="2"/>
            <a:r>
              <a:rPr lang="en-US" altLang="zh-CN" dirty="0" smtClean="0"/>
              <a:t>Understanding </a:t>
            </a:r>
            <a:r>
              <a:rPr lang="en-US" altLang="zh-CN" b="1" dirty="0" err="1" smtClean="0"/>
              <a:t>Subvolume</a:t>
            </a:r>
            <a:r>
              <a:rPr lang="en-US" altLang="zh-CN" b="1" dirty="0" smtClean="0"/>
              <a:t>/Volume</a:t>
            </a:r>
            <a:r>
              <a:rPr lang="en-US" altLang="zh-CN" dirty="0" smtClean="0"/>
              <a:t> usage</a:t>
            </a:r>
          </a:p>
          <a:p>
            <a:pPr lvl="1"/>
            <a:endParaRPr lang="en-US" altLang="zh-CN" dirty="0" smtClean="0"/>
          </a:p>
          <a:p>
            <a:pPr lvl="3"/>
            <a:endParaRPr lang="en-US" altLang="zh-CN" b="1" dirty="0" smtClean="0"/>
          </a:p>
          <a:p>
            <a:pPr lvl="3"/>
            <a:endParaRPr lang="en-US" altLang="zh-CN" dirty="0" smtClean="0"/>
          </a:p>
          <a:p>
            <a:pPr lvl="3"/>
            <a:endParaRPr lang="en-US" altLang="zh-CN" b="1" dirty="0" smtClean="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7</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grpSp>
        <p:nvGrpSpPr>
          <p:cNvPr id="6" name="组合 5"/>
          <p:cNvGrpSpPr/>
          <p:nvPr/>
        </p:nvGrpSpPr>
        <p:grpSpPr>
          <a:xfrm>
            <a:off x="323528" y="3789040"/>
            <a:ext cx="1080120" cy="369332"/>
            <a:chOff x="611560" y="4366694"/>
            <a:chExt cx="1080120" cy="369332"/>
          </a:xfrm>
        </p:grpSpPr>
        <p:sp>
          <p:nvSpPr>
            <p:cNvPr id="7" name="矩形 6"/>
            <p:cNvSpPr/>
            <p:nvPr/>
          </p:nvSpPr>
          <p:spPr bwMode="auto">
            <a:xfrm>
              <a:off x="611560" y="4366694"/>
              <a:ext cx="1080120" cy="369332"/>
            </a:xfrm>
            <a:prstGeom prst="rect">
              <a:avLst/>
            </a:prstGeom>
            <a:solidFill>
              <a:schemeClr val="bg1">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8" name="TextBox 7"/>
            <p:cNvSpPr txBox="1"/>
            <p:nvPr/>
          </p:nvSpPr>
          <p:spPr>
            <a:xfrm>
              <a:off x="611560" y="4366694"/>
              <a:ext cx="1080120" cy="307777"/>
            </a:xfrm>
            <a:prstGeom prst="rect">
              <a:avLst/>
            </a:prstGeom>
            <a:noFill/>
          </p:spPr>
          <p:txBody>
            <a:bodyPr wrap="square" rtlCol="0">
              <a:spAutoFit/>
            </a:bodyPr>
            <a:lstStyle/>
            <a:p>
              <a:r>
                <a:rPr lang="en-US" altLang="zh-CN" sz="1400" dirty="0" smtClean="0">
                  <a:latin typeface="+mn-lt"/>
                </a:rPr>
                <a:t>Volume1</a:t>
              </a:r>
              <a:endParaRPr lang="zh-CN" altLang="en-US" sz="1400" dirty="0" err="1" smtClean="0">
                <a:latin typeface="+mn-lt"/>
              </a:endParaRPr>
            </a:p>
          </p:txBody>
        </p:sp>
      </p:grpSp>
      <p:grpSp>
        <p:nvGrpSpPr>
          <p:cNvPr id="9" name="组合 8"/>
          <p:cNvGrpSpPr/>
          <p:nvPr/>
        </p:nvGrpSpPr>
        <p:grpSpPr>
          <a:xfrm>
            <a:off x="323528" y="4437112"/>
            <a:ext cx="576064" cy="369332"/>
            <a:chOff x="611560" y="4366694"/>
            <a:chExt cx="576064" cy="369332"/>
          </a:xfrm>
        </p:grpSpPr>
        <p:sp>
          <p:nvSpPr>
            <p:cNvPr id="10" name="矩形 9"/>
            <p:cNvSpPr/>
            <p:nvPr/>
          </p:nvSpPr>
          <p:spPr bwMode="auto">
            <a:xfrm>
              <a:off x="611560" y="4366694"/>
              <a:ext cx="576064" cy="369332"/>
            </a:xfrm>
            <a:prstGeom prst="rect">
              <a:avLst/>
            </a:prstGeom>
            <a:solidFill>
              <a:schemeClr val="accent1">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11" name="TextBox 10"/>
            <p:cNvSpPr txBox="1"/>
            <p:nvPr/>
          </p:nvSpPr>
          <p:spPr>
            <a:xfrm>
              <a:off x="611560" y="4366694"/>
              <a:ext cx="576064" cy="307777"/>
            </a:xfrm>
            <a:prstGeom prst="rect">
              <a:avLst/>
            </a:prstGeom>
            <a:noFill/>
          </p:spPr>
          <p:txBody>
            <a:bodyPr wrap="square" rtlCol="0">
              <a:spAutoFit/>
            </a:bodyPr>
            <a:lstStyle/>
            <a:p>
              <a:r>
                <a:rPr lang="en-US" altLang="zh-CN" sz="1400" dirty="0" smtClean="0">
                  <a:latin typeface="+mn-lt"/>
                </a:rPr>
                <a:t>Dir1</a:t>
              </a:r>
              <a:endParaRPr lang="zh-CN" altLang="en-US" sz="1400" dirty="0" err="1" smtClean="0">
                <a:latin typeface="+mn-lt"/>
              </a:endParaRPr>
            </a:p>
          </p:txBody>
        </p:sp>
      </p:grpSp>
      <p:grpSp>
        <p:nvGrpSpPr>
          <p:cNvPr id="12" name="组合 11"/>
          <p:cNvGrpSpPr/>
          <p:nvPr/>
        </p:nvGrpSpPr>
        <p:grpSpPr>
          <a:xfrm>
            <a:off x="1187624" y="4437112"/>
            <a:ext cx="720080" cy="369332"/>
            <a:chOff x="611560" y="4366694"/>
            <a:chExt cx="720080" cy="369332"/>
          </a:xfrm>
        </p:grpSpPr>
        <p:sp>
          <p:nvSpPr>
            <p:cNvPr id="13" name="矩形 12"/>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14" name="TextBox 13"/>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File1</a:t>
              </a:r>
              <a:endParaRPr lang="zh-CN" altLang="en-US" sz="1400" dirty="0" err="1" smtClean="0">
                <a:latin typeface="+mn-lt"/>
              </a:endParaRPr>
            </a:p>
          </p:txBody>
        </p:sp>
      </p:grpSp>
      <p:grpSp>
        <p:nvGrpSpPr>
          <p:cNvPr id="15" name="组合 14"/>
          <p:cNvGrpSpPr/>
          <p:nvPr/>
        </p:nvGrpSpPr>
        <p:grpSpPr>
          <a:xfrm>
            <a:off x="323528" y="5085184"/>
            <a:ext cx="720080" cy="369332"/>
            <a:chOff x="611560" y="4366694"/>
            <a:chExt cx="720080" cy="369332"/>
          </a:xfrm>
        </p:grpSpPr>
        <p:sp>
          <p:nvSpPr>
            <p:cNvPr id="16" name="矩形 15"/>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17" name="TextBox 16"/>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File2</a:t>
              </a:r>
              <a:endParaRPr lang="zh-CN" altLang="en-US" sz="1400" dirty="0" err="1" smtClean="0">
                <a:latin typeface="+mn-lt"/>
              </a:endParaRPr>
            </a:p>
          </p:txBody>
        </p:sp>
      </p:grpSp>
      <p:grpSp>
        <p:nvGrpSpPr>
          <p:cNvPr id="18" name="组合 17"/>
          <p:cNvGrpSpPr/>
          <p:nvPr/>
        </p:nvGrpSpPr>
        <p:grpSpPr>
          <a:xfrm>
            <a:off x="1259632" y="5085184"/>
            <a:ext cx="720080" cy="369332"/>
            <a:chOff x="611560" y="4366694"/>
            <a:chExt cx="720080" cy="369332"/>
          </a:xfrm>
        </p:grpSpPr>
        <p:sp>
          <p:nvSpPr>
            <p:cNvPr id="19" name="矩形 18"/>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20" name="TextBox 19"/>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File3</a:t>
              </a:r>
              <a:endParaRPr lang="zh-CN" altLang="en-US" sz="1400" dirty="0" err="1" smtClean="0">
                <a:latin typeface="+mn-lt"/>
              </a:endParaRPr>
            </a:p>
          </p:txBody>
        </p:sp>
      </p:grpSp>
      <p:cxnSp>
        <p:nvCxnSpPr>
          <p:cNvPr id="21" name="直接连接符 20"/>
          <p:cNvCxnSpPr>
            <a:endCxn id="11" idx="0"/>
          </p:cNvCxnSpPr>
          <p:nvPr/>
        </p:nvCxnSpPr>
        <p:spPr bwMode="auto">
          <a:xfrm>
            <a:off x="611560" y="4158372"/>
            <a:ext cx="0" cy="27874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 name="直接连接符 21"/>
          <p:cNvCxnSpPr/>
          <p:nvPr/>
        </p:nvCxnSpPr>
        <p:spPr bwMode="auto">
          <a:xfrm>
            <a:off x="611560" y="4297742"/>
            <a:ext cx="936104"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 name="直接连接符 22"/>
          <p:cNvCxnSpPr>
            <a:endCxn id="14" idx="0"/>
          </p:cNvCxnSpPr>
          <p:nvPr/>
        </p:nvCxnSpPr>
        <p:spPr bwMode="auto">
          <a:xfrm>
            <a:off x="1547664" y="4297742"/>
            <a:ext cx="0" cy="13937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接连接符 23"/>
          <p:cNvCxnSpPr/>
          <p:nvPr/>
        </p:nvCxnSpPr>
        <p:spPr bwMode="auto">
          <a:xfrm>
            <a:off x="611560" y="4797152"/>
            <a:ext cx="0" cy="27874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5" name="直接连接符 24"/>
          <p:cNvCxnSpPr/>
          <p:nvPr/>
        </p:nvCxnSpPr>
        <p:spPr bwMode="auto">
          <a:xfrm>
            <a:off x="1547664" y="4945814"/>
            <a:ext cx="0" cy="13937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6" name="直接连接符 25"/>
          <p:cNvCxnSpPr/>
          <p:nvPr/>
        </p:nvCxnSpPr>
        <p:spPr bwMode="auto">
          <a:xfrm>
            <a:off x="611560" y="4945814"/>
            <a:ext cx="936104"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27" name="组合 26"/>
          <p:cNvGrpSpPr/>
          <p:nvPr/>
        </p:nvGrpSpPr>
        <p:grpSpPr>
          <a:xfrm>
            <a:off x="2051720" y="3779748"/>
            <a:ext cx="1080120" cy="369332"/>
            <a:chOff x="611560" y="4366694"/>
            <a:chExt cx="1080120" cy="369332"/>
          </a:xfrm>
        </p:grpSpPr>
        <p:sp>
          <p:nvSpPr>
            <p:cNvPr id="28" name="矩形 27"/>
            <p:cNvSpPr/>
            <p:nvPr/>
          </p:nvSpPr>
          <p:spPr bwMode="auto">
            <a:xfrm>
              <a:off x="611560" y="4366694"/>
              <a:ext cx="1080120" cy="369332"/>
            </a:xfrm>
            <a:prstGeom prst="rect">
              <a:avLst/>
            </a:prstGeom>
            <a:solidFill>
              <a:schemeClr val="bg1">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29" name="TextBox 28"/>
            <p:cNvSpPr txBox="1"/>
            <p:nvPr/>
          </p:nvSpPr>
          <p:spPr>
            <a:xfrm>
              <a:off x="611560" y="4366694"/>
              <a:ext cx="1080120" cy="307777"/>
            </a:xfrm>
            <a:prstGeom prst="rect">
              <a:avLst/>
            </a:prstGeom>
            <a:noFill/>
          </p:spPr>
          <p:txBody>
            <a:bodyPr wrap="square" rtlCol="0">
              <a:spAutoFit/>
            </a:bodyPr>
            <a:lstStyle/>
            <a:p>
              <a:r>
                <a:rPr lang="en-US" altLang="zh-CN" sz="1400" dirty="0" smtClean="0">
                  <a:latin typeface="+mn-lt"/>
                </a:rPr>
                <a:t>Volume2</a:t>
              </a:r>
              <a:endParaRPr lang="zh-CN" altLang="en-US" sz="1400" dirty="0" err="1" smtClean="0">
                <a:latin typeface="+mn-lt"/>
              </a:endParaRPr>
            </a:p>
          </p:txBody>
        </p:sp>
      </p:grpSp>
      <p:grpSp>
        <p:nvGrpSpPr>
          <p:cNvPr id="30" name="组合 29"/>
          <p:cNvGrpSpPr/>
          <p:nvPr/>
        </p:nvGrpSpPr>
        <p:grpSpPr>
          <a:xfrm>
            <a:off x="2915816" y="4427820"/>
            <a:ext cx="720080" cy="369332"/>
            <a:chOff x="611560" y="4366694"/>
            <a:chExt cx="720080" cy="369332"/>
          </a:xfrm>
        </p:grpSpPr>
        <p:sp>
          <p:nvSpPr>
            <p:cNvPr id="31" name="矩形 30"/>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32" name="TextBox 31"/>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File5</a:t>
              </a:r>
              <a:endParaRPr lang="zh-CN" altLang="en-US" sz="1400" dirty="0" err="1" smtClean="0">
                <a:latin typeface="+mn-lt"/>
              </a:endParaRPr>
            </a:p>
          </p:txBody>
        </p:sp>
      </p:grpSp>
      <p:grpSp>
        <p:nvGrpSpPr>
          <p:cNvPr id="33" name="组合 32"/>
          <p:cNvGrpSpPr/>
          <p:nvPr/>
        </p:nvGrpSpPr>
        <p:grpSpPr>
          <a:xfrm>
            <a:off x="2051720" y="4427820"/>
            <a:ext cx="720080" cy="369332"/>
            <a:chOff x="611560" y="4366694"/>
            <a:chExt cx="720080" cy="369332"/>
          </a:xfrm>
        </p:grpSpPr>
        <p:sp>
          <p:nvSpPr>
            <p:cNvPr id="34" name="矩形 33"/>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35" name="TextBox 34"/>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File4</a:t>
              </a:r>
              <a:endParaRPr lang="zh-CN" altLang="en-US" sz="1400" dirty="0" err="1" smtClean="0">
                <a:latin typeface="+mn-lt"/>
              </a:endParaRPr>
            </a:p>
          </p:txBody>
        </p:sp>
      </p:grpSp>
      <p:cxnSp>
        <p:nvCxnSpPr>
          <p:cNvPr id="36" name="直接连接符 35"/>
          <p:cNvCxnSpPr/>
          <p:nvPr/>
        </p:nvCxnSpPr>
        <p:spPr bwMode="auto">
          <a:xfrm>
            <a:off x="2339752" y="4149080"/>
            <a:ext cx="0" cy="288032"/>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7" name="直接连接符 36"/>
          <p:cNvCxnSpPr/>
          <p:nvPr/>
        </p:nvCxnSpPr>
        <p:spPr bwMode="auto">
          <a:xfrm>
            <a:off x="2339752" y="4288450"/>
            <a:ext cx="936104"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8" name="直接连接符 37"/>
          <p:cNvCxnSpPr>
            <a:endCxn id="32" idx="0"/>
          </p:cNvCxnSpPr>
          <p:nvPr/>
        </p:nvCxnSpPr>
        <p:spPr bwMode="auto">
          <a:xfrm>
            <a:off x="3275856" y="4288450"/>
            <a:ext cx="0" cy="13937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TextBox 38"/>
          <p:cNvSpPr txBox="1"/>
          <p:nvPr/>
        </p:nvSpPr>
        <p:spPr>
          <a:xfrm>
            <a:off x="323528" y="5795972"/>
            <a:ext cx="3312368" cy="369332"/>
          </a:xfrm>
          <a:prstGeom prst="rect">
            <a:avLst/>
          </a:prstGeom>
          <a:noFill/>
        </p:spPr>
        <p:txBody>
          <a:bodyPr wrap="square" rtlCol="0">
            <a:spAutoFit/>
          </a:bodyPr>
          <a:lstStyle/>
          <a:p>
            <a:r>
              <a:rPr lang="en-US" altLang="zh-CN" b="1" dirty="0" smtClean="0">
                <a:latin typeface="+mn-lt"/>
              </a:rPr>
              <a:t>Volume</a:t>
            </a:r>
            <a:r>
              <a:rPr lang="en-US" altLang="zh-CN" dirty="0" smtClean="0">
                <a:latin typeface="+mn-lt"/>
              </a:rPr>
              <a:t> Level Management</a:t>
            </a:r>
            <a:endParaRPr lang="zh-CN" altLang="en-US" dirty="0" err="1" smtClean="0">
              <a:latin typeface="+mn-lt"/>
            </a:endParaRPr>
          </a:p>
        </p:txBody>
      </p:sp>
      <p:cxnSp>
        <p:nvCxnSpPr>
          <p:cNvPr id="40" name="直接连接符 39"/>
          <p:cNvCxnSpPr/>
          <p:nvPr/>
        </p:nvCxnSpPr>
        <p:spPr bwMode="auto">
          <a:xfrm>
            <a:off x="4283968" y="3635732"/>
            <a:ext cx="0" cy="2457564"/>
          </a:xfrm>
          <a:prstGeom prst="line">
            <a:avLst/>
          </a:prstGeom>
          <a:gradFill rotWithShape="0">
            <a:gsLst>
              <a:gs pos="0">
                <a:srgbClr val="FFFFFF"/>
              </a:gs>
              <a:gs pos="100000">
                <a:srgbClr val="CACAC7"/>
              </a:gs>
            </a:gsLst>
            <a:lin ang="5400000" scaled="1"/>
          </a:gradFill>
          <a:ln w="44450" cap="flat" cmpd="sng" algn="ctr">
            <a:solidFill>
              <a:srgbClr val="57564F"/>
            </a:solidFill>
            <a:prstDash val="dash"/>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41" name="组合 40"/>
          <p:cNvGrpSpPr/>
          <p:nvPr/>
        </p:nvGrpSpPr>
        <p:grpSpPr>
          <a:xfrm>
            <a:off x="5796136" y="3573016"/>
            <a:ext cx="1944216" cy="369332"/>
            <a:chOff x="-36512" y="4366694"/>
            <a:chExt cx="1944216" cy="369332"/>
          </a:xfrm>
        </p:grpSpPr>
        <p:sp>
          <p:nvSpPr>
            <p:cNvPr id="42" name="矩形 41"/>
            <p:cNvSpPr/>
            <p:nvPr/>
          </p:nvSpPr>
          <p:spPr bwMode="auto">
            <a:xfrm>
              <a:off x="-36512" y="4366694"/>
              <a:ext cx="1944216" cy="369332"/>
            </a:xfrm>
            <a:prstGeom prst="rect">
              <a:avLst/>
            </a:prstGeom>
            <a:solidFill>
              <a:schemeClr val="accent2">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43" name="TextBox 42"/>
            <p:cNvSpPr txBox="1"/>
            <p:nvPr/>
          </p:nvSpPr>
          <p:spPr>
            <a:xfrm>
              <a:off x="-36512" y="4366694"/>
              <a:ext cx="1800200" cy="307777"/>
            </a:xfrm>
            <a:prstGeom prst="rect">
              <a:avLst/>
            </a:prstGeom>
            <a:noFill/>
          </p:spPr>
          <p:txBody>
            <a:bodyPr wrap="square" rtlCol="0">
              <a:spAutoFit/>
            </a:bodyPr>
            <a:lstStyle/>
            <a:p>
              <a:r>
                <a:rPr lang="en-US" altLang="zh-CN" sz="1400" dirty="0" smtClean="0">
                  <a:solidFill>
                    <a:schemeClr val="bg1"/>
                  </a:solidFill>
                  <a:latin typeface="+mn-lt"/>
                </a:rPr>
                <a:t>Top Level </a:t>
              </a:r>
              <a:r>
                <a:rPr lang="en-US" altLang="zh-CN" sz="1400" dirty="0" err="1" smtClean="0">
                  <a:solidFill>
                    <a:schemeClr val="bg1"/>
                  </a:solidFill>
                  <a:latin typeface="+mn-lt"/>
                </a:rPr>
                <a:t>Subv</a:t>
              </a:r>
              <a:r>
                <a:rPr lang="en-US" altLang="zh-CN" sz="1400" dirty="0" smtClean="0">
                  <a:solidFill>
                    <a:schemeClr val="bg1"/>
                  </a:solidFill>
                  <a:latin typeface="+mn-lt"/>
                </a:rPr>
                <a:t> 5</a:t>
              </a:r>
              <a:endParaRPr lang="zh-CN" altLang="en-US" sz="1400" dirty="0" err="1" smtClean="0">
                <a:solidFill>
                  <a:schemeClr val="bg1"/>
                </a:solidFill>
                <a:latin typeface="+mn-lt"/>
              </a:endParaRPr>
            </a:p>
          </p:txBody>
        </p:sp>
      </p:grpSp>
      <p:grpSp>
        <p:nvGrpSpPr>
          <p:cNvPr id="44" name="组合 43"/>
          <p:cNvGrpSpPr/>
          <p:nvPr/>
        </p:nvGrpSpPr>
        <p:grpSpPr>
          <a:xfrm>
            <a:off x="4644008" y="4207150"/>
            <a:ext cx="1080120" cy="369332"/>
            <a:chOff x="-36512" y="4366694"/>
            <a:chExt cx="1080120" cy="369332"/>
          </a:xfrm>
        </p:grpSpPr>
        <p:sp>
          <p:nvSpPr>
            <p:cNvPr id="45" name="矩形 44"/>
            <p:cNvSpPr/>
            <p:nvPr/>
          </p:nvSpPr>
          <p:spPr bwMode="auto">
            <a:xfrm>
              <a:off x="-36512" y="4366694"/>
              <a:ext cx="1080120" cy="369332"/>
            </a:xfrm>
            <a:prstGeom prst="rect">
              <a:avLst/>
            </a:prstGeom>
            <a:solidFill>
              <a:schemeClr val="accent2">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46" name="TextBox 45"/>
            <p:cNvSpPr txBox="1"/>
            <p:nvPr/>
          </p:nvSpPr>
          <p:spPr>
            <a:xfrm>
              <a:off x="-36512" y="4366694"/>
              <a:ext cx="936104" cy="307777"/>
            </a:xfrm>
            <a:prstGeom prst="rect">
              <a:avLst/>
            </a:prstGeom>
            <a:noFill/>
          </p:spPr>
          <p:txBody>
            <a:bodyPr wrap="square" rtlCol="0">
              <a:spAutoFit/>
            </a:bodyPr>
            <a:lstStyle/>
            <a:p>
              <a:r>
                <a:rPr lang="en-US" altLang="zh-CN" sz="1400" dirty="0" err="1" smtClean="0">
                  <a:solidFill>
                    <a:schemeClr val="bg1"/>
                  </a:solidFill>
                  <a:latin typeface="+mn-lt"/>
                </a:rPr>
                <a:t>Subv</a:t>
              </a:r>
              <a:r>
                <a:rPr lang="en-US" altLang="zh-CN" sz="1400" dirty="0" smtClean="0">
                  <a:solidFill>
                    <a:schemeClr val="bg1"/>
                  </a:solidFill>
                  <a:latin typeface="+mn-lt"/>
                </a:rPr>
                <a:t> 257</a:t>
              </a:r>
              <a:endParaRPr lang="zh-CN" altLang="en-US" sz="1400" dirty="0" err="1" smtClean="0">
                <a:solidFill>
                  <a:schemeClr val="bg1"/>
                </a:solidFill>
                <a:latin typeface="+mn-lt"/>
              </a:endParaRPr>
            </a:p>
          </p:txBody>
        </p:sp>
      </p:grpSp>
      <p:grpSp>
        <p:nvGrpSpPr>
          <p:cNvPr id="47" name="组合 46"/>
          <p:cNvGrpSpPr/>
          <p:nvPr/>
        </p:nvGrpSpPr>
        <p:grpSpPr>
          <a:xfrm>
            <a:off x="6588224" y="4207150"/>
            <a:ext cx="576064" cy="369332"/>
            <a:chOff x="611560" y="4366694"/>
            <a:chExt cx="576064" cy="369332"/>
          </a:xfrm>
        </p:grpSpPr>
        <p:sp>
          <p:nvSpPr>
            <p:cNvPr id="48" name="矩形 47"/>
            <p:cNvSpPr/>
            <p:nvPr/>
          </p:nvSpPr>
          <p:spPr bwMode="auto">
            <a:xfrm>
              <a:off x="611560" y="4366694"/>
              <a:ext cx="576064" cy="369332"/>
            </a:xfrm>
            <a:prstGeom prst="rect">
              <a:avLst/>
            </a:prstGeom>
            <a:solidFill>
              <a:schemeClr val="accent1">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49" name="TextBox 48"/>
            <p:cNvSpPr txBox="1"/>
            <p:nvPr/>
          </p:nvSpPr>
          <p:spPr>
            <a:xfrm>
              <a:off x="611560" y="4366694"/>
              <a:ext cx="576064" cy="307777"/>
            </a:xfrm>
            <a:prstGeom prst="rect">
              <a:avLst/>
            </a:prstGeom>
            <a:noFill/>
          </p:spPr>
          <p:txBody>
            <a:bodyPr wrap="square" rtlCol="0">
              <a:spAutoFit/>
            </a:bodyPr>
            <a:lstStyle/>
            <a:p>
              <a:r>
                <a:rPr lang="en-US" altLang="zh-CN" sz="1400" dirty="0" smtClean="0">
                  <a:latin typeface="+mn-lt"/>
                </a:rPr>
                <a:t>Dir1</a:t>
              </a:r>
              <a:endParaRPr lang="zh-CN" altLang="en-US" sz="1400" dirty="0" err="1" smtClean="0">
                <a:latin typeface="+mn-lt"/>
              </a:endParaRPr>
            </a:p>
          </p:txBody>
        </p:sp>
      </p:grpSp>
      <p:grpSp>
        <p:nvGrpSpPr>
          <p:cNvPr id="50" name="组合 49"/>
          <p:cNvGrpSpPr/>
          <p:nvPr/>
        </p:nvGrpSpPr>
        <p:grpSpPr>
          <a:xfrm>
            <a:off x="7796103" y="4207150"/>
            <a:ext cx="720080" cy="369332"/>
            <a:chOff x="611560" y="4366694"/>
            <a:chExt cx="720080" cy="369332"/>
          </a:xfrm>
        </p:grpSpPr>
        <p:sp>
          <p:nvSpPr>
            <p:cNvPr id="51" name="矩形 50"/>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52" name="TextBox 51"/>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File1</a:t>
              </a:r>
              <a:endParaRPr lang="zh-CN" altLang="en-US" sz="1400" dirty="0" err="1" smtClean="0">
                <a:latin typeface="+mn-lt"/>
              </a:endParaRPr>
            </a:p>
          </p:txBody>
        </p:sp>
      </p:grpSp>
      <p:grpSp>
        <p:nvGrpSpPr>
          <p:cNvPr id="53" name="组合 52"/>
          <p:cNvGrpSpPr/>
          <p:nvPr/>
        </p:nvGrpSpPr>
        <p:grpSpPr>
          <a:xfrm>
            <a:off x="4644008" y="4787860"/>
            <a:ext cx="576064" cy="369332"/>
            <a:chOff x="611560" y="4366694"/>
            <a:chExt cx="576064" cy="369332"/>
          </a:xfrm>
        </p:grpSpPr>
        <p:sp>
          <p:nvSpPr>
            <p:cNvPr id="54" name="矩形 53"/>
            <p:cNvSpPr/>
            <p:nvPr/>
          </p:nvSpPr>
          <p:spPr bwMode="auto">
            <a:xfrm>
              <a:off x="611560" y="4366694"/>
              <a:ext cx="576064" cy="369332"/>
            </a:xfrm>
            <a:prstGeom prst="rect">
              <a:avLst/>
            </a:prstGeom>
            <a:solidFill>
              <a:schemeClr val="accent1">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55" name="TextBox 54"/>
            <p:cNvSpPr txBox="1"/>
            <p:nvPr/>
          </p:nvSpPr>
          <p:spPr>
            <a:xfrm>
              <a:off x="611560" y="4366694"/>
              <a:ext cx="576064" cy="307777"/>
            </a:xfrm>
            <a:prstGeom prst="rect">
              <a:avLst/>
            </a:prstGeom>
            <a:noFill/>
          </p:spPr>
          <p:txBody>
            <a:bodyPr wrap="square" rtlCol="0">
              <a:spAutoFit/>
            </a:bodyPr>
            <a:lstStyle/>
            <a:p>
              <a:r>
                <a:rPr lang="en-US" altLang="zh-CN" sz="1400" dirty="0" smtClean="0">
                  <a:latin typeface="+mn-lt"/>
                </a:rPr>
                <a:t>Dir2</a:t>
              </a:r>
              <a:endParaRPr lang="zh-CN" altLang="en-US" sz="1400" dirty="0" err="1" smtClean="0">
                <a:latin typeface="+mn-lt"/>
              </a:endParaRPr>
            </a:p>
          </p:txBody>
        </p:sp>
      </p:grpSp>
      <p:grpSp>
        <p:nvGrpSpPr>
          <p:cNvPr id="56" name="组合 55"/>
          <p:cNvGrpSpPr/>
          <p:nvPr/>
        </p:nvGrpSpPr>
        <p:grpSpPr>
          <a:xfrm>
            <a:off x="5436096" y="4787860"/>
            <a:ext cx="720080" cy="369332"/>
            <a:chOff x="611560" y="4366694"/>
            <a:chExt cx="720080" cy="369332"/>
          </a:xfrm>
        </p:grpSpPr>
        <p:sp>
          <p:nvSpPr>
            <p:cNvPr id="57" name="矩形 56"/>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58" name="TextBox 57"/>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File2</a:t>
              </a:r>
              <a:endParaRPr lang="zh-CN" altLang="en-US" sz="1400" dirty="0" err="1" smtClean="0">
                <a:latin typeface="+mn-lt"/>
              </a:endParaRPr>
            </a:p>
          </p:txBody>
        </p:sp>
      </p:grpSp>
      <p:grpSp>
        <p:nvGrpSpPr>
          <p:cNvPr id="59" name="组合 58"/>
          <p:cNvGrpSpPr/>
          <p:nvPr/>
        </p:nvGrpSpPr>
        <p:grpSpPr>
          <a:xfrm>
            <a:off x="4644008" y="5363924"/>
            <a:ext cx="720080" cy="369332"/>
            <a:chOff x="611560" y="4366694"/>
            <a:chExt cx="720080" cy="369332"/>
          </a:xfrm>
        </p:grpSpPr>
        <p:sp>
          <p:nvSpPr>
            <p:cNvPr id="60" name="矩形 59"/>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61" name="TextBox 60"/>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File4</a:t>
              </a:r>
              <a:endParaRPr lang="zh-CN" altLang="en-US" sz="1400" dirty="0" err="1" smtClean="0">
                <a:latin typeface="+mn-lt"/>
              </a:endParaRPr>
            </a:p>
          </p:txBody>
        </p:sp>
      </p:grpSp>
      <p:grpSp>
        <p:nvGrpSpPr>
          <p:cNvPr id="62" name="组合 61"/>
          <p:cNvGrpSpPr/>
          <p:nvPr/>
        </p:nvGrpSpPr>
        <p:grpSpPr>
          <a:xfrm>
            <a:off x="6588224" y="4787860"/>
            <a:ext cx="720080" cy="369332"/>
            <a:chOff x="611560" y="4366694"/>
            <a:chExt cx="720080" cy="369332"/>
          </a:xfrm>
        </p:grpSpPr>
        <p:sp>
          <p:nvSpPr>
            <p:cNvPr id="63" name="矩形 62"/>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64" name="TextBox 63"/>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File3</a:t>
              </a:r>
              <a:endParaRPr lang="zh-CN" altLang="en-US" sz="1400" dirty="0" err="1" smtClean="0">
                <a:latin typeface="+mn-lt"/>
              </a:endParaRPr>
            </a:p>
          </p:txBody>
        </p:sp>
      </p:grpSp>
      <p:cxnSp>
        <p:nvCxnSpPr>
          <p:cNvPr id="65" name="直接连接符 64"/>
          <p:cNvCxnSpPr>
            <a:endCxn id="49" idx="0"/>
          </p:cNvCxnSpPr>
          <p:nvPr/>
        </p:nvCxnSpPr>
        <p:spPr bwMode="auto">
          <a:xfrm>
            <a:off x="6876256" y="3942348"/>
            <a:ext cx="0" cy="264802"/>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66" name="组合 65"/>
          <p:cNvGrpSpPr/>
          <p:nvPr/>
        </p:nvGrpSpPr>
        <p:grpSpPr>
          <a:xfrm>
            <a:off x="7452320" y="4787860"/>
            <a:ext cx="1080120" cy="369332"/>
            <a:chOff x="-36512" y="4366694"/>
            <a:chExt cx="1080120" cy="369332"/>
          </a:xfrm>
        </p:grpSpPr>
        <p:sp>
          <p:nvSpPr>
            <p:cNvPr id="67" name="矩形 66"/>
            <p:cNvSpPr/>
            <p:nvPr/>
          </p:nvSpPr>
          <p:spPr bwMode="auto">
            <a:xfrm>
              <a:off x="-36512" y="4366694"/>
              <a:ext cx="1080120" cy="369332"/>
            </a:xfrm>
            <a:prstGeom prst="rect">
              <a:avLst/>
            </a:prstGeom>
            <a:solidFill>
              <a:schemeClr val="accent2">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68" name="TextBox 67"/>
            <p:cNvSpPr txBox="1"/>
            <p:nvPr/>
          </p:nvSpPr>
          <p:spPr>
            <a:xfrm>
              <a:off x="-36512" y="4366694"/>
              <a:ext cx="936104" cy="307777"/>
            </a:xfrm>
            <a:prstGeom prst="rect">
              <a:avLst/>
            </a:prstGeom>
            <a:noFill/>
          </p:spPr>
          <p:txBody>
            <a:bodyPr wrap="square" rtlCol="0">
              <a:spAutoFit/>
            </a:bodyPr>
            <a:lstStyle/>
            <a:p>
              <a:r>
                <a:rPr lang="en-US" altLang="zh-CN" sz="1400" dirty="0" err="1" smtClean="0">
                  <a:solidFill>
                    <a:schemeClr val="bg1"/>
                  </a:solidFill>
                  <a:latin typeface="+mn-lt"/>
                </a:rPr>
                <a:t>Subv</a:t>
              </a:r>
              <a:r>
                <a:rPr lang="en-US" altLang="zh-CN" sz="1400" dirty="0" smtClean="0">
                  <a:solidFill>
                    <a:schemeClr val="bg1"/>
                  </a:solidFill>
                  <a:latin typeface="+mn-lt"/>
                </a:rPr>
                <a:t> 258</a:t>
              </a:r>
              <a:endParaRPr lang="zh-CN" altLang="en-US" sz="1400" dirty="0" err="1" smtClean="0">
                <a:solidFill>
                  <a:schemeClr val="bg1"/>
                </a:solidFill>
                <a:latin typeface="+mn-lt"/>
              </a:endParaRPr>
            </a:p>
          </p:txBody>
        </p:sp>
      </p:grpSp>
      <p:grpSp>
        <p:nvGrpSpPr>
          <p:cNvPr id="69" name="组合 68"/>
          <p:cNvGrpSpPr/>
          <p:nvPr/>
        </p:nvGrpSpPr>
        <p:grpSpPr>
          <a:xfrm>
            <a:off x="5436096" y="5363924"/>
            <a:ext cx="1080120" cy="369332"/>
            <a:chOff x="-36512" y="4366694"/>
            <a:chExt cx="1080120" cy="369332"/>
          </a:xfrm>
        </p:grpSpPr>
        <p:sp>
          <p:nvSpPr>
            <p:cNvPr id="70" name="矩形 69"/>
            <p:cNvSpPr/>
            <p:nvPr/>
          </p:nvSpPr>
          <p:spPr bwMode="auto">
            <a:xfrm>
              <a:off x="-36512" y="4366694"/>
              <a:ext cx="1080120" cy="369332"/>
            </a:xfrm>
            <a:prstGeom prst="rect">
              <a:avLst/>
            </a:prstGeom>
            <a:solidFill>
              <a:schemeClr val="accent2">
                <a:lumMod val="75000"/>
              </a:schemeClr>
            </a:solidFill>
            <a:ln w="19050" algn="ctr">
              <a:solidFill>
                <a:srgbClr val="57564F"/>
              </a:solidFill>
              <a:round/>
              <a:headEnd/>
              <a:tailEnd/>
            </a:ln>
          </p:spPr>
          <p:txBody>
            <a:bodyPr wrap="none" rtlCol="0" anchor="ctr"/>
            <a:lstStyle/>
            <a:p>
              <a:pPr algn="ctr"/>
              <a:endParaRPr lang="zh-CN" altLang="en-US" sz="1400" b="1" dirty="0"/>
            </a:p>
          </p:txBody>
        </p:sp>
        <p:sp>
          <p:nvSpPr>
            <p:cNvPr id="71" name="TextBox 70"/>
            <p:cNvSpPr txBox="1"/>
            <p:nvPr/>
          </p:nvSpPr>
          <p:spPr>
            <a:xfrm>
              <a:off x="-36512" y="4366694"/>
              <a:ext cx="936104" cy="307777"/>
            </a:xfrm>
            <a:prstGeom prst="rect">
              <a:avLst/>
            </a:prstGeom>
            <a:noFill/>
          </p:spPr>
          <p:txBody>
            <a:bodyPr wrap="square" rtlCol="0">
              <a:spAutoFit/>
            </a:bodyPr>
            <a:lstStyle/>
            <a:p>
              <a:r>
                <a:rPr lang="en-US" altLang="zh-CN" sz="1400" dirty="0" err="1" smtClean="0">
                  <a:solidFill>
                    <a:schemeClr val="bg1"/>
                  </a:solidFill>
                  <a:latin typeface="+mn-lt"/>
                </a:rPr>
                <a:t>Subv</a:t>
              </a:r>
              <a:r>
                <a:rPr lang="en-US" altLang="zh-CN" sz="1400" dirty="0" smtClean="0">
                  <a:solidFill>
                    <a:schemeClr val="bg1"/>
                  </a:solidFill>
                  <a:latin typeface="+mn-lt"/>
                </a:rPr>
                <a:t> 259</a:t>
              </a:r>
              <a:endParaRPr lang="zh-CN" altLang="en-US" sz="1400" dirty="0" err="1" smtClean="0">
                <a:solidFill>
                  <a:schemeClr val="bg1"/>
                </a:solidFill>
                <a:latin typeface="+mn-lt"/>
              </a:endParaRPr>
            </a:p>
          </p:txBody>
        </p:sp>
      </p:grpSp>
      <p:cxnSp>
        <p:nvCxnSpPr>
          <p:cNvPr id="72" name="直接连接符 71"/>
          <p:cNvCxnSpPr/>
          <p:nvPr/>
        </p:nvCxnSpPr>
        <p:spPr bwMode="auto">
          <a:xfrm>
            <a:off x="5112060" y="4077072"/>
            <a:ext cx="3044083"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直接连接符 72"/>
          <p:cNvCxnSpPr>
            <a:endCxn id="46" idx="0"/>
          </p:cNvCxnSpPr>
          <p:nvPr/>
        </p:nvCxnSpPr>
        <p:spPr bwMode="auto">
          <a:xfrm>
            <a:off x="5112060" y="4077072"/>
            <a:ext cx="0" cy="130078"/>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4" name="直接连接符 73"/>
          <p:cNvCxnSpPr>
            <a:endCxn id="52" idx="0"/>
          </p:cNvCxnSpPr>
          <p:nvPr/>
        </p:nvCxnSpPr>
        <p:spPr bwMode="auto">
          <a:xfrm>
            <a:off x="8156143" y="4077072"/>
            <a:ext cx="0" cy="130078"/>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5" name="直接连接符 74"/>
          <p:cNvCxnSpPr>
            <a:endCxn id="54" idx="0"/>
          </p:cNvCxnSpPr>
          <p:nvPr/>
        </p:nvCxnSpPr>
        <p:spPr bwMode="auto">
          <a:xfrm>
            <a:off x="4932040" y="4581128"/>
            <a:ext cx="0" cy="206732"/>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6" name="直接连接符 75"/>
          <p:cNvCxnSpPr/>
          <p:nvPr/>
        </p:nvCxnSpPr>
        <p:spPr bwMode="auto">
          <a:xfrm>
            <a:off x="4932040" y="4657782"/>
            <a:ext cx="864096"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7" name="直接连接符 76"/>
          <p:cNvCxnSpPr/>
          <p:nvPr/>
        </p:nvCxnSpPr>
        <p:spPr bwMode="auto">
          <a:xfrm>
            <a:off x="5796136" y="4662428"/>
            <a:ext cx="0" cy="125432"/>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8" name="直接连接符 77"/>
          <p:cNvCxnSpPr/>
          <p:nvPr/>
        </p:nvCxnSpPr>
        <p:spPr bwMode="auto">
          <a:xfrm>
            <a:off x="6876256" y="4576482"/>
            <a:ext cx="0" cy="211378"/>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9" name="直接连接符 78"/>
          <p:cNvCxnSpPr/>
          <p:nvPr/>
        </p:nvCxnSpPr>
        <p:spPr bwMode="auto">
          <a:xfrm>
            <a:off x="6876256" y="4657782"/>
            <a:ext cx="1080120"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0" name="直接连接符 79"/>
          <p:cNvCxnSpPr/>
          <p:nvPr/>
        </p:nvCxnSpPr>
        <p:spPr bwMode="auto">
          <a:xfrm>
            <a:off x="7956376" y="4653136"/>
            <a:ext cx="0" cy="125432"/>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1" name="直接连接符 80"/>
          <p:cNvCxnSpPr>
            <a:stCxn id="54" idx="2"/>
          </p:cNvCxnSpPr>
          <p:nvPr/>
        </p:nvCxnSpPr>
        <p:spPr bwMode="auto">
          <a:xfrm>
            <a:off x="4932040" y="5157192"/>
            <a:ext cx="0" cy="216024"/>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直接连接符 81"/>
          <p:cNvCxnSpPr/>
          <p:nvPr/>
        </p:nvCxnSpPr>
        <p:spPr bwMode="auto">
          <a:xfrm>
            <a:off x="4932040" y="5267915"/>
            <a:ext cx="864096" cy="0"/>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3" name="直接连接符 82"/>
          <p:cNvCxnSpPr/>
          <p:nvPr/>
        </p:nvCxnSpPr>
        <p:spPr bwMode="auto">
          <a:xfrm>
            <a:off x="5796136" y="5247784"/>
            <a:ext cx="0" cy="125432"/>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84" name="组合 83"/>
          <p:cNvGrpSpPr/>
          <p:nvPr/>
        </p:nvGrpSpPr>
        <p:grpSpPr>
          <a:xfrm>
            <a:off x="7596336" y="5363924"/>
            <a:ext cx="720080" cy="369332"/>
            <a:chOff x="611560" y="4366694"/>
            <a:chExt cx="720080" cy="369332"/>
          </a:xfrm>
        </p:grpSpPr>
        <p:sp>
          <p:nvSpPr>
            <p:cNvPr id="85" name="矩形 84"/>
            <p:cNvSpPr/>
            <p:nvPr/>
          </p:nvSpPr>
          <p:spPr bwMode="auto">
            <a:xfrm>
              <a:off x="611560" y="4366694"/>
              <a:ext cx="720080" cy="369332"/>
            </a:xfrm>
            <a:prstGeom prst="rect">
              <a:avLst/>
            </a:prstGeom>
            <a:solidFill>
              <a:schemeClr val="accent2">
                <a:lumMod val="40000"/>
                <a:lumOff val="60000"/>
              </a:schemeClr>
            </a:solidFill>
            <a:ln w="19050" algn="ctr">
              <a:solidFill>
                <a:srgbClr val="57564F"/>
              </a:solidFill>
              <a:round/>
              <a:headEnd/>
              <a:tailEnd/>
            </a:ln>
          </p:spPr>
          <p:txBody>
            <a:bodyPr wrap="none" rtlCol="0" anchor="ctr"/>
            <a:lstStyle/>
            <a:p>
              <a:pPr algn="ctr"/>
              <a:endParaRPr lang="zh-CN" altLang="en-US" sz="1400" b="1" dirty="0"/>
            </a:p>
          </p:txBody>
        </p:sp>
        <p:sp>
          <p:nvSpPr>
            <p:cNvPr id="86" name="TextBox 85"/>
            <p:cNvSpPr txBox="1"/>
            <p:nvPr/>
          </p:nvSpPr>
          <p:spPr>
            <a:xfrm>
              <a:off x="611560" y="4366694"/>
              <a:ext cx="720080" cy="307777"/>
            </a:xfrm>
            <a:prstGeom prst="rect">
              <a:avLst/>
            </a:prstGeom>
            <a:noFill/>
          </p:spPr>
          <p:txBody>
            <a:bodyPr wrap="square" rtlCol="0">
              <a:spAutoFit/>
            </a:bodyPr>
            <a:lstStyle/>
            <a:p>
              <a:r>
                <a:rPr lang="en-US" altLang="zh-CN" sz="1400" dirty="0" smtClean="0">
                  <a:latin typeface="+mn-lt"/>
                </a:rPr>
                <a:t>File5</a:t>
              </a:r>
              <a:endParaRPr lang="zh-CN" altLang="en-US" sz="1400" dirty="0" err="1" smtClean="0">
                <a:latin typeface="+mn-lt"/>
              </a:endParaRPr>
            </a:p>
          </p:txBody>
        </p:sp>
      </p:grpSp>
      <p:cxnSp>
        <p:nvCxnSpPr>
          <p:cNvPr id="87" name="直接连接符 86"/>
          <p:cNvCxnSpPr>
            <a:endCxn id="86" idx="0"/>
          </p:cNvCxnSpPr>
          <p:nvPr/>
        </p:nvCxnSpPr>
        <p:spPr bwMode="auto">
          <a:xfrm>
            <a:off x="7956376" y="5161838"/>
            <a:ext cx="0" cy="202086"/>
          </a:xfrm>
          <a:prstGeom prst="line">
            <a:avLst/>
          </a:prstGeom>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8" name="TextBox 87"/>
          <p:cNvSpPr txBox="1"/>
          <p:nvPr/>
        </p:nvSpPr>
        <p:spPr>
          <a:xfrm>
            <a:off x="4788024" y="5805264"/>
            <a:ext cx="3600400" cy="369332"/>
          </a:xfrm>
          <a:prstGeom prst="rect">
            <a:avLst/>
          </a:prstGeom>
          <a:noFill/>
        </p:spPr>
        <p:txBody>
          <a:bodyPr wrap="square" rtlCol="0">
            <a:spAutoFit/>
          </a:bodyPr>
          <a:lstStyle/>
          <a:p>
            <a:r>
              <a:rPr lang="en-US" altLang="zh-CN" b="1" dirty="0" smtClean="0">
                <a:latin typeface="+mn-lt"/>
              </a:rPr>
              <a:t>Subvolume</a:t>
            </a:r>
            <a:r>
              <a:rPr lang="en-US" altLang="zh-CN" dirty="0" smtClean="0">
                <a:latin typeface="+mn-lt"/>
              </a:rPr>
              <a:t> Level Management</a:t>
            </a:r>
            <a:endParaRPr lang="zh-CN" altLang="en-US" dirty="0" err="1" smtClean="0">
              <a:latin typeface="+mn-lt"/>
            </a:endParaRPr>
          </a:p>
        </p:txBody>
      </p:sp>
    </p:spTree>
    <p:extLst>
      <p:ext uri="{BB962C8B-B14F-4D97-AF65-F5344CB8AC3E}">
        <p14:creationId xmlns:p14="http://schemas.microsoft.com/office/powerpoint/2010/main" val="83080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a:ea typeface="Liberation Sans" pitchFamily="34" charset="0"/>
              </a:rPr>
              <a:t>How</a:t>
            </a:r>
            <a:r>
              <a:rPr lang="en-US" altLang="ja-JP" dirty="0">
                <a:ea typeface="Liberation Sans" pitchFamily="34" charset="0"/>
              </a:rPr>
              <a:t> to be a FS(</a:t>
            </a:r>
            <a:r>
              <a:rPr lang="en-US" altLang="ja-JP" b="1" dirty="0" err="1">
                <a:ea typeface="Liberation Sans" pitchFamily="34" charset="0"/>
              </a:rPr>
              <a:t>Btrfs</a:t>
            </a:r>
            <a:r>
              <a:rPr lang="en-US" altLang="ja-JP" dirty="0">
                <a:ea typeface="Liberation Sans" pitchFamily="34" charset="0"/>
              </a:rPr>
              <a:t>) developer</a:t>
            </a:r>
            <a:endParaRPr lang="zh-CN" altLang="en-US" dirty="0"/>
          </a:p>
        </p:txBody>
      </p:sp>
      <p:sp>
        <p:nvSpPr>
          <p:cNvPr id="3" name="内容占位符 2"/>
          <p:cNvSpPr>
            <a:spLocks noGrp="1"/>
          </p:cNvSpPr>
          <p:nvPr>
            <p:ph idx="1"/>
          </p:nvPr>
        </p:nvSpPr>
        <p:spPr/>
        <p:txBody>
          <a:bodyPr/>
          <a:lstStyle/>
          <a:p>
            <a:r>
              <a:rPr lang="en-US" altLang="zh-CN" dirty="0">
                <a:ea typeface="Liberation Sans" pitchFamily="34" charset="0"/>
              </a:rPr>
              <a:t>Normal use bug report and QA</a:t>
            </a:r>
            <a:endParaRPr lang="zh-CN" altLang="en-US" dirty="0"/>
          </a:p>
          <a:p>
            <a:pPr lvl="1"/>
            <a:r>
              <a:rPr lang="en-US" altLang="zh-CN" dirty="0"/>
              <a:t>Bug report</a:t>
            </a:r>
          </a:p>
          <a:p>
            <a:pPr lvl="2"/>
            <a:r>
              <a:rPr lang="en-US" altLang="zh-CN" dirty="0"/>
              <a:t>With </a:t>
            </a:r>
            <a:r>
              <a:rPr lang="en-US" altLang="zh-CN" b="1" dirty="0"/>
              <a:t>detailed</a:t>
            </a:r>
            <a:r>
              <a:rPr lang="en-US" altLang="zh-CN" dirty="0"/>
              <a:t> info</a:t>
            </a:r>
          </a:p>
          <a:p>
            <a:pPr lvl="3"/>
            <a:r>
              <a:rPr lang="en-US" altLang="zh-CN" dirty="0"/>
              <a:t>Kernel/btrfs-</a:t>
            </a:r>
            <a:r>
              <a:rPr lang="en-US" altLang="zh-CN" dirty="0" err="1"/>
              <a:t>progs</a:t>
            </a:r>
            <a:r>
              <a:rPr lang="en-US" altLang="zh-CN" dirty="0"/>
              <a:t> version</a:t>
            </a:r>
          </a:p>
          <a:p>
            <a:pPr lvl="3"/>
            <a:r>
              <a:rPr lang="en-US" altLang="zh-CN" dirty="0"/>
              <a:t>Kernel </a:t>
            </a:r>
            <a:r>
              <a:rPr lang="en-US" altLang="zh-CN" dirty="0" err="1" smtClean="0"/>
              <a:t>backtrace</a:t>
            </a:r>
            <a:r>
              <a:rPr lang="en-US" altLang="zh-CN" dirty="0" smtClean="0"/>
              <a:t> if </a:t>
            </a:r>
            <a:r>
              <a:rPr lang="en-US" altLang="zh-CN" dirty="0"/>
              <a:t>needed</a:t>
            </a:r>
          </a:p>
          <a:p>
            <a:pPr lvl="3"/>
            <a:r>
              <a:rPr lang="en-US" altLang="zh-CN" b="1" dirty="0"/>
              <a:t>Reproducer</a:t>
            </a:r>
            <a:r>
              <a:rPr lang="en-US" altLang="zh-CN" dirty="0"/>
              <a:t> if </a:t>
            </a:r>
            <a:r>
              <a:rPr lang="en-US" altLang="zh-CN" dirty="0" smtClean="0"/>
              <a:t>reproducible</a:t>
            </a:r>
          </a:p>
          <a:p>
            <a:pPr lvl="1"/>
            <a:r>
              <a:rPr lang="en-US" altLang="zh-CN" dirty="0"/>
              <a:t>QA</a:t>
            </a:r>
          </a:p>
          <a:p>
            <a:pPr lvl="2"/>
            <a:r>
              <a:rPr lang="en-US" altLang="zh-CN" dirty="0"/>
              <a:t>Need a little more </a:t>
            </a:r>
            <a:r>
              <a:rPr lang="en-US" altLang="zh-CN" b="1" dirty="0"/>
              <a:t>skills</a:t>
            </a:r>
          </a:p>
          <a:p>
            <a:pPr lvl="3"/>
            <a:r>
              <a:rPr lang="en-US" altLang="zh-CN" b="1" dirty="0"/>
              <a:t>Compile</a:t>
            </a:r>
            <a:r>
              <a:rPr lang="en-US" altLang="zh-CN" dirty="0"/>
              <a:t> latest kernel and btrfs-</a:t>
            </a:r>
            <a:r>
              <a:rPr lang="en-US" altLang="zh-CN" dirty="0" err="1"/>
              <a:t>progs</a:t>
            </a:r>
            <a:r>
              <a:rPr lang="en-US" altLang="zh-CN" dirty="0"/>
              <a:t> </a:t>
            </a:r>
            <a:r>
              <a:rPr lang="en-US" altLang="zh-CN" b="1" dirty="0"/>
              <a:t>from source</a:t>
            </a:r>
          </a:p>
          <a:p>
            <a:pPr lvl="3"/>
            <a:r>
              <a:rPr lang="en-US" altLang="zh-CN" b="1" dirty="0" err="1"/>
              <a:t>Git</a:t>
            </a:r>
            <a:r>
              <a:rPr lang="en-US" altLang="zh-CN" b="1" dirty="0"/>
              <a:t> </a:t>
            </a:r>
            <a:r>
              <a:rPr lang="en-US" altLang="zh-CN" dirty="0"/>
              <a:t>(from clone to bisect</a:t>
            </a:r>
            <a:r>
              <a:rPr lang="en-US" altLang="zh-CN" dirty="0" smtClean="0"/>
              <a:t>)</a:t>
            </a:r>
            <a:endParaRPr lang="en-US" altLang="zh-CN" b="1" dirty="0"/>
          </a:p>
        </p:txBody>
      </p:sp>
      <p:sp>
        <p:nvSpPr>
          <p:cNvPr id="4" name="灯片编号占位符 3"/>
          <p:cNvSpPr>
            <a:spLocks noGrp="1"/>
          </p:cNvSpPr>
          <p:nvPr>
            <p:ph type="sldNum" sz="quarter" idx="10"/>
          </p:nvPr>
        </p:nvSpPr>
        <p:spPr/>
        <p:txBody>
          <a:bodyPr/>
          <a:lstStyle/>
          <a:p>
            <a:pPr>
              <a:defRPr/>
            </a:pPr>
            <a:fld id="{19123A31-D635-4BEF-A3D3-646B3079DA90}" type="slidenum">
              <a:rPr lang="de-DE" altLang="ja-JP" smtClean="0"/>
              <a:pPr>
                <a:defRPr/>
              </a:pPr>
              <a:t>8</a:t>
            </a:fld>
            <a:endParaRPr lang="de-DE" altLang="ja-JP" dirty="0"/>
          </a:p>
        </p:txBody>
      </p:sp>
      <p:sp>
        <p:nvSpPr>
          <p:cNvPr id="5" name="页脚占位符 4"/>
          <p:cNvSpPr>
            <a:spLocks noGrp="1"/>
          </p:cNvSpPr>
          <p:nvPr>
            <p:ph type="ftr" sz="quarter" idx="11"/>
          </p:nvPr>
        </p:nvSpPr>
        <p:spPr/>
        <p:txBody>
          <a:bodyPr/>
          <a:lstStyle/>
          <a:p>
            <a:pPr>
              <a:defRPr/>
            </a:pPr>
            <a:r>
              <a:rPr lang="de-DE" altLang="ja-JP" smtClean="0"/>
              <a:t>Copyright 2015 FUJITSU LIMITED</a:t>
            </a:r>
            <a:endParaRPr lang="de-DE" altLang="ja-JP" dirty="0"/>
          </a:p>
        </p:txBody>
      </p:sp>
    </p:spTree>
    <p:extLst>
      <p:ext uri="{BB962C8B-B14F-4D97-AF65-F5344CB8AC3E}">
        <p14:creationId xmlns:p14="http://schemas.microsoft.com/office/powerpoint/2010/main" val="9798900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pattFill prst="wdUpDiag">
          <a:fgClr>
            <a:schemeClr val="accent1">
              <a:lumMod val="75000"/>
            </a:schemeClr>
          </a:fgClr>
          <a:bgClr>
            <a:schemeClr val="bg1"/>
          </a:bgClr>
        </a:pattFill>
        <a:ln w="19050" algn="ctr">
          <a:solidFill>
            <a:srgbClr val="57564F"/>
          </a:solidFill>
          <a:round/>
          <a:headEnd/>
          <a:tailEnd/>
        </a:ln>
      </a:spPr>
      <a:bodyPr wrap="none" rtlCol="0" anchor="ctr"/>
      <a:lstStyle>
        <a:defPPr algn="ctr">
          <a:defRPr sz="1200" b="1" dirty="0"/>
        </a:defPPr>
      </a:lstStyle>
    </a:spDef>
    <a:lnDef>
      <a:spPr bwMode="auto">
        <a:gradFill rotWithShape="0">
          <a:gsLst>
            <a:gs pos="0">
              <a:srgbClr val="FFFFFF"/>
            </a:gs>
            <a:gs pos="100000">
              <a:srgbClr val="CACAC7"/>
            </a:gs>
          </a:gsLst>
          <a:lin ang="5400000" scaled="1"/>
        </a:gradFill>
        <a:ln w="31750" cap="flat" cmpd="sng" algn="ctr">
          <a:solidFill>
            <a:srgbClr val="57564F"/>
          </a:solidFill>
          <a:prstDash val="solid"/>
          <a:round/>
          <a:headEnd type="none"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defRPr dirty="0" err="1"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1445</Words>
  <Application>Microsoft Office PowerPoint</Application>
  <PresentationFormat>全屏显示(4:3)</PresentationFormat>
  <Paragraphs>419</Paragraphs>
  <Slides>28</Slides>
  <Notes>5</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28</vt:i4>
      </vt:variant>
    </vt:vector>
  </HeadingPairs>
  <TitlesOfParts>
    <vt:vector size="32" baseType="lpstr">
      <vt:lpstr>F_Tool_2_JA_R</vt:lpstr>
      <vt:lpstr>自定义设计方案</vt:lpstr>
      <vt:lpstr>Microsoft Excel 图表</vt:lpstr>
      <vt:lpstr>Microsoft Excel 97-2003 工作表</vt:lpstr>
      <vt:lpstr>How to Be A Filesystem Developer</vt:lpstr>
      <vt:lpstr>Index</vt:lpstr>
      <vt:lpstr>Why to be a kernel developer</vt:lpstr>
      <vt:lpstr>Why to be a filesystem developer</vt:lpstr>
      <vt:lpstr>Why to be a Btrfs developer</vt:lpstr>
      <vt:lpstr>Why to be a Btrfs developer</vt:lpstr>
      <vt:lpstr>How to be a FS(Btrfs) developer</vt:lpstr>
      <vt:lpstr>How to be a FS(Btrfs) developer</vt:lpstr>
      <vt:lpstr>How to be a FS(Btrfs) developer</vt:lpstr>
      <vt:lpstr>How to be a FS(Btrfs) developer</vt:lpstr>
      <vt:lpstr>How to be a FS(Btrfs) developer</vt:lpstr>
      <vt:lpstr>How to be a FS(Btrfs) developer</vt:lpstr>
      <vt:lpstr>How to be a Btrfs developer</vt:lpstr>
      <vt:lpstr>How to be a FS(Btrfs) developer</vt:lpstr>
      <vt:lpstr>How to be a FS(Btrfs) developer</vt:lpstr>
      <vt:lpstr>How to be a FS(Btrfs) developer</vt:lpstr>
      <vt:lpstr>How to be a FS(Btrfs) developer</vt:lpstr>
      <vt:lpstr>How to be a FS(Btrfs) developer</vt:lpstr>
      <vt:lpstr>How to be a FS(Btrfs) developer</vt:lpstr>
      <vt:lpstr>How to be a Btrfs developer</vt:lpstr>
      <vt:lpstr>How to be a Btrfs developer</vt:lpstr>
      <vt:lpstr>Developments Statistics</vt:lpstr>
      <vt:lpstr>Developments Statistics</vt:lpstr>
      <vt:lpstr>Index</vt:lpstr>
      <vt:lpstr>Future Plans</vt:lpstr>
      <vt:lpstr>Future Plans</vt:lpstr>
      <vt:lpstr>QA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Btrfs feature and future 2015</dc:title>
  <dc:creator/>
  <cp:lastModifiedBy/>
  <cp:revision>0</cp:revision>
  <dcterms:created xsi:type="dcterms:W3CDTF">2005-05-17T00:06:03Z</dcterms:created>
  <dcterms:modified xsi:type="dcterms:W3CDTF">2015-10-09T09:19:26Z</dcterms:modified>
</cp:coreProperties>
</file>